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sldIdLst>
    <p:sldId id="257" r:id="rId2"/>
    <p:sldId id="506" r:id="rId3"/>
    <p:sldId id="413" r:id="rId4"/>
    <p:sldId id="507" r:id="rId5"/>
    <p:sldId id="415" r:id="rId6"/>
    <p:sldId id="416" r:id="rId7"/>
    <p:sldId id="508" r:id="rId8"/>
    <p:sldId id="258" r:id="rId9"/>
    <p:sldId id="262" r:id="rId10"/>
    <p:sldId id="276" r:id="rId11"/>
    <p:sldId id="259" r:id="rId12"/>
    <p:sldId id="271" r:id="rId13"/>
    <p:sldId id="294" r:id="rId14"/>
    <p:sldId id="295" r:id="rId15"/>
    <p:sldId id="291" r:id="rId16"/>
    <p:sldId id="417" r:id="rId17"/>
    <p:sldId id="293" r:id="rId18"/>
    <p:sldId id="418" r:id="rId19"/>
    <p:sldId id="272" r:id="rId20"/>
    <p:sldId id="296" r:id="rId21"/>
    <p:sldId id="297" r:id="rId22"/>
    <p:sldId id="298" r:id="rId23"/>
    <p:sldId id="419" r:id="rId24"/>
    <p:sldId id="414" r:id="rId25"/>
    <p:sldId id="499" r:id="rId26"/>
    <p:sldId id="500" r:id="rId27"/>
    <p:sldId id="501" r:id="rId28"/>
    <p:sldId id="426" r:id="rId29"/>
    <p:sldId id="502" r:id="rId30"/>
    <p:sldId id="303" r:id="rId31"/>
    <p:sldId id="503" r:id="rId32"/>
    <p:sldId id="304" r:id="rId33"/>
    <p:sldId id="306" r:id="rId34"/>
    <p:sldId id="504" r:id="rId35"/>
    <p:sldId id="505" r:id="rId36"/>
    <p:sldId id="509" r:id="rId37"/>
    <p:sldId id="510" r:id="rId38"/>
    <p:sldId id="511" r:id="rId39"/>
    <p:sldId id="305" r:id="rId40"/>
    <p:sldId id="311" r:id="rId41"/>
    <p:sldId id="512" r:id="rId42"/>
    <p:sldId id="312" r:id="rId43"/>
    <p:sldId id="313" r:id="rId44"/>
    <p:sldId id="314" r:id="rId45"/>
    <p:sldId id="315" r:id="rId46"/>
    <p:sldId id="316" r:id="rId47"/>
    <p:sldId id="317" r:id="rId48"/>
    <p:sldId id="318" r:id="rId49"/>
    <p:sldId id="319" r:id="rId50"/>
    <p:sldId id="320" r:id="rId51"/>
    <p:sldId id="321" r:id="rId52"/>
    <p:sldId id="322" r:id="rId53"/>
    <p:sldId id="323" r:id="rId54"/>
    <p:sldId id="325" r:id="rId55"/>
    <p:sldId id="324" r:id="rId56"/>
    <p:sldId id="326" r:id="rId57"/>
    <p:sldId id="327" r:id="rId58"/>
    <p:sldId id="328" r:id="rId59"/>
    <p:sldId id="329" r:id="rId60"/>
    <p:sldId id="330" r:id="rId61"/>
    <p:sldId id="331" r:id="rId62"/>
    <p:sldId id="332" r:id="rId63"/>
    <p:sldId id="337" r:id="rId64"/>
    <p:sldId id="335" r:id="rId65"/>
    <p:sldId id="336" r:id="rId66"/>
    <p:sldId id="338" r:id="rId67"/>
    <p:sldId id="339" r:id="rId68"/>
    <p:sldId id="333" r:id="rId69"/>
    <p:sldId id="334" r:id="rId70"/>
    <p:sldId id="428" r:id="rId71"/>
    <p:sldId id="472" r:id="rId72"/>
    <p:sldId id="526" r:id="rId73"/>
    <p:sldId id="429" r:id="rId74"/>
    <p:sldId id="431" r:id="rId75"/>
    <p:sldId id="430" r:id="rId76"/>
    <p:sldId id="299" r:id="rId77"/>
    <p:sldId id="302" r:id="rId78"/>
    <p:sldId id="432" r:id="rId79"/>
    <p:sldId id="300" r:id="rId80"/>
    <p:sldId id="434" r:id="rId81"/>
    <p:sldId id="471" r:id="rId82"/>
    <p:sldId id="301" r:id="rId83"/>
    <p:sldId id="267" r:id="rId84"/>
    <p:sldId id="474" r:id="rId85"/>
    <p:sldId id="377" r:id="rId86"/>
    <p:sldId id="527" r:id="rId87"/>
    <p:sldId id="528" r:id="rId88"/>
    <p:sldId id="529" r:id="rId89"/>
    <p:sldId id="374" r:id="rId90"/>
    <p:sldId id="378" r:id="rId91"/>
    <p:sldId id="380" r:id="rId92"/>
    <p:sldId id="342" r:id="rId93"/>
    <p:sldId id="343" r:id="rId94"/>
    <p:sldId id="344" r:id="rId95"/>
    <p:sldId id="345" r:id="rId96"/>
    <p:sldId id="346" r:id="rId97"/>
    <p:sldId id="475" r:id="rId98"/>
    <p:sldId id="347" r:id="rId99"/>
    <p:sldId id="361" r:id="rId100"/>
    <p:sldId id="362" r:id="rId101"/>
    <p:sldId id="364" r:id="rId102"/>
    <p:sldId id="476" r:id="rId103"/>
    <p:sldId id="477" r:id="rId104"/>
    <p:sldId id="534" r:id="rId105"/>
    <p:sldId id="532" r:id="rId106"/>
    <p:sldId id="533" r:id="rId107"/>
    <p:sldId id="535" r:id="rId108"/>
    <p:sldId id="536" r:id="rId109"/>
    <p:sldId id="537" r:id="rId110"/>
    <p:sldId id="538" r:id="rId111"/>
    <p:sldId id="348" r:id="rId112"/>
    <p:sldId id="349" r:id="rId113"/>
    <p:sldId id="381" r:id="rId114"/>
    <p:sldId id="351" r:id="rId115"/>
    <p:sldId id="363" r:id="rId116"/>
    <p:sldId id="375" r:id="rId117"/>
    <p:sldId id="530" r:id="rId118"/>
    <p:sldId id="531" r:id="rId119"/>
    <p:sldId id="473" r:id="rId120"/>
    <p:sldId id="268"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338E62-C49E-416B-B4F9-22A123C45621}" v="25" dt="2025-09-12T08:20:50.8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ursheed Ahmad Bhat" userId="232bc352-bcff-4a75-8c0b-1fe79367188f" providerId="ADAL" clId="{42F10341-435F-4CEC-8E61-EB0C81DB13B6}"/>
    <pc:docChg chg="undo custSel addSld delSld modSld sldOrd">
      <pc:chgData name="Khursheed Ahmad Bhat" userId="232bc352-bcff-4a75-8c0b-1fe79367188f" providerId="ADAL" clId="{42F10341-435F-4CEC-8E61-EB0C81DB13B6}" dt="2025-09-12T08:25:22.569" v="482" actId="1076"/>
      <pc:docMkLst>
        <pc:docMk/>
      </pc:docMkLst>
      <pc:sldChg chg="add del">
        <pc:chgData name="Khursheed Ahmad Bhat" userId="232bc352-bcff-4a75-8c0b-1fe79367188f" providerId="ADAL" clId="{42F10341-435F-4CEC-8E61-EB0C81DB13B6}" dt="2025-09-10T06:40:31.765" v="92" actId="47"/>
        <pc:sldMkLst>
          <pc:docMk/>
          <pc:sldMk cId="0" sldId="256"/>
        </pc:sldMkLst>
      </pc:sldChg>
      <pc:sldChg chg="modSp mod">
        <pc:chgData name="Khursheed Ahmad Bhat" userId="232bc352-bcff-4a75-8c0b-1fe79367188f" providerId="ADAL" clId="{42F10341-435F-4CEC-8E61-EB0C81DB13B6}" dt="2025-09-10T06:32:41.345" v="1" actId="1076"/>
        <pc:sldMkLst>
          <pc:docMk/>
          <pc:sldMk cId="2538965858" sldId="258"/>
        </pc:sldMkLst>
        <pc:picChg chg="mod">
          <ac:chgData name="Khursheed Ahmad Bhat" userId="232bc352-bcff-4a75-8c0b-1fe79367188f" providerId="ADAL" clId="{42F10341-435F-4CEC-8E61-EB0C81DB13B6}" dt="2025-09-10T06:32:41.345" v="1" actId="1076"/>
          <ac:picMkLst>
            <pc:docMk/>
            <pc:sldMk cId="2538965858" sldId="258"/>
            <ac:picMk id="5" creationId="{F93E123A-FE9E-32E7-33FF-C633E25AF623}"/>
          </ac:picMkLst>
        </pc:picChg>
      </pc:sldChg>
      <pc:sldChg chg="modSp add del mod">
        <pc:chgData name="Khursheed Ahmad Bhat" userId="232bc352-bcff-4a75-8c0b-1fe79367188f" providerId="ADAL" clId="{42F10341-435F-4CEC-8E61-EB0C81DB13B6}" dt="2025-09-10T06:43:00.969" v="146" actId="14100"/>
        <pc:sldMkLst>
          <pc:docMk/>
          <pc:sldMk cId="0" sldId="267"/>
        </pc:sldMkLst>
        <pc:spChg chg="mod">
          <ac:chgData name="Khursheed Ahmad Bhat" userId="232bc352-bcff-4a75-8c0b-1fe79367188f" providerId="ADAL" clId="{42F10341-435F-4CEC-8E61-EB0C81DB13B6}" dt="2025-09-10T06:42:53.290" v="143" actId="1076"/>
          <ac:spMkLst>
            <pc:docMk/>
            <pc:sldMk cId="0" sldId="267"/>
            <ac:spMk id="5" creationId="{CDF19BC2-80AF-1FF7-8965-25CB773D5EB4}"/>
          </ac:spMkLst>
        </pc:spChg>
        <pc:spChg chg="mod">
          <ac:chgData name="Khursheed Ahmad Bhat" userId="232bc352-bcff-4a75-8c0b-1fe79367188f" providerId="ADAL" clId="{42F10341-435F-4CEC-8E61-EB0C81DB13B6}" dt="2025-09-10T06:43:00.969" v="146" actId="14100"/>
          <ac:spMkLst>
            <pc:docMk/>
            <pc:sldMk cId="0" sldId="267"/>
            <ac:spMk id="6" creationId="{29BE7416-FCCC-5341-6760-435DB18CB2FD}"/>
          </ac:spMkLst>
        </pc:spChg>
      </pc:sldChg>
      <pc:sldChg chg="add del">
        <pc:chgData name="Khursheed Ahmad Bhat" userId="232bc352-bcff-4a75-8c0b-1fe79367188f" providerId="ADAL" clId="{42F10341-435F-4CEC-8E61-EB0C81DB13B6}" dt="2025-09-10T06:40:39.240" v="96" actId="47"/>
        <pc:sldMkLst>
          <pc:docMk/>
          <pc:sldMk cId="573148604" sldId="274"/>
        </pc:sldMkLst>
      </pc:sldChg>
      <pc:sldChg chg="mod modShow">
        <pc:chgData name="Khursheed Ahmad Bhat" userId="232bc352-bcff-4a75-8c0b-1fe79367188f" providerId="ADAL" clId="{42F10341-435F-4CEC-8E61-EB0C81DB13B6}" dt="2025-09-10T06:33:53.922" v="4" actId="729"/>
        <pc:sldMkLst>
          <pc:docMk/>
          <pc:sldMk cId="2272599080" sldId="291"/>
        </pc:sldMkLst>
      </pc:sldChg>
      <pc:sldChg chg="add del">
        <pc:chgData name="Khursheed Ahmad Bhat" userId="232bc352-bcff-4a75-8c0b-1fe79367188f" providerId="ADAL" clId="{42F10341-435F-4CEC-8E61-EB0C81DB13B6}" dt="2025-09-10T06:40:38.540" v="95" actId="47"/>
        <pc:sldMkLst>
          <pc:docMk/>
          <pc:sldMk cId="527859622" sldId="292"/>
        </pc:sldMkLst>
      </pc:sldChg>
      <pc:sldChg chg="addSp delSp modSp mod">
        <pc:chgData name="Khursheed Ahmad Bhat" userId="232bc352-bcff-4a75-8c0b-1fe79367188f" providerId="ADAL" clId="{42F10341-435F-4CEC-8E61-EB0C81DB13B6}" dt="2025-09-10T06:35:35.663" v="59" actId="21"/>
        <pc:sldMkLst>
          <pc:docMk/>
          <pc:sldMk cId="3670171968" sldId="294"/>
        </pc:sldMkLst>
      </pc:sldChg>
      <pc:sldChg chg="mod modShow">
        <pc:chgData name="Khursheed Ahmad Bhat" userId="232bc352-bcff-4a75-8c0b-1fe79367188f" providerId="ADAL" clId="{42F10341-435F-4CEC-8E61-EB0C81DB13B6}" dt="2025-09-10T06:36:51.274" v="69" actId="729"/>
        <pc:sldMkLst>
          <pc:docMk/>
          <pc:sldMk cId="2949292142" sldId="296"/>
        </pc:sldMkLst>
      </pc:sldChg>
      <pc:sldChg chg="mod modShow">
        <pc:chgData name="Khursheed Ahmad Bhat" userId="232bc352-bcff-4a75-8c0b-1fe79367188f" providerId="ADAL" clId="{42F10341-435F-4CEC-8E61-EB0C81DB13B6}" dt="2025-09-10T06:36:53.502" v="70" actId="729"/>
        <pc:sldMkLst>
          <pc:docMk/>
          <pc:sldMk cId="2691758597" sldId="297"/>
        </pc:sldMkLst>
      </pc:sldChg>
      <pc:sldChg chg="add del">
        <pc:chgData name="Khursheed Ahmad Bhat" userId="232bc352-bcff-4a75-8c0b-1fe79367188f" providerId="ADAL" clId="{42F10341-435F-4CEC-8E61-EB0C81DB13B6}" dt="2025-09-10T06:40:27.807" v="85"/>
        <pc:sldMkLst>
          <pc:docMk/>
          <pc:sldMk cId="2280671390" sldId="299"/>
        </pc:sldMkLst>
      </pc:sldChg>
      <pc:sldChg chg="add del">
        <pc:chgData name="Khursheed Ahmad Bhat" userId="232bc352-bcff-4a75-8c0b-1fe79367188f" providerId="ADAL" clId="{42F10341-435F-4CEC-8E61-EB0C81DB13B6}" dt="2025-09-10T06:40:27.807" v="85"/>
        <pc:sldMkLst>
          <pc:docMk/>
          <pc:sldMk cId="1023468812" sldId="300"/>
        </pc:sldMkLst>
      </pc:sldChg>
      <pc:sldChg chg="add del">
        <pc:chgData name="Khursheed Ahmad Bhat" userId="232bc352-bcff-4a75-8c0b-1fe79367188f" providerId="ADAL" clId="{42F10341-435F-4CEC-8E61-EB0C81DB13B6}" dt="2025-09-10T06:40:27.807" v="85"/>
        <pc:sldMkLst>
          <pc:docMk/>
          <pc:sldMk cId="1765990029" sldId="301"/>
        </pc:sldMkLst>
      </pc:sldChg>
      <pc:sldChg chg="add del">
        <pc:chgData name="Khursheed Ahmad Bhat" userId="232bc352-bcff-4a75-8c0b-1fe79367188f" providerId="ADAL" clId="{42F10341-435F-4CEC-8E61-EB0C81DB13B6}" dt="2025-09-10T06:40:27.807" v="85"/>
        <pc:sldMkLst>
          <pc:docMk/>
          <pc:sldMk cId="4213483435" sldId="302"/>
        </pc:sldMkLst>
      </pc:sldChg>
      <pc:sldChg chg="add">
        <pc:chgData name="Khursheed Ahmad Bhat" userId="232bc352-bcff-4a75-8c0b-1fe79367188f" providerId="ADAL" clId="{42F10341-435F-4CEC-8E61-EB0C81DB13B6}" dt="2025-09-10T06:38:50.965" v="77"/>
        <pc:sldMkLst>
          <pc:docMk/>
          <pc:sldMk cId="2341756960" sldId="305"/>
        </pc:sldMkLst>
      </pc:sldChg>
      <pc:sldChg chg="add">
        <pc:chgData name="Khursheed Ahmad Bhat" userId="232bc352-bcff-4a75-8c0b-1fe79367188f" providerId="ADAL" clId="{42F10341-435F-4CEC-8E61-EB0C81DB13B6}" dt="2025-09-10T06:38:50.965" v="77"/>
        <pc:sldMkLst>
          <pc:docMk/>
          <pc:sldMk cId="1753005441" sldId="311"/>
        </pc:sldMkLst>
      </pc:sldChg>
      <pc:sldChg chg="add">
        <pc:chgData name="Khursheed Ahmad Bhat" userId="232bc352-bcff-4a75-8c0b-1fe79367188f" providerId="ADAL" clId="{42F10341-435F-4CEC-8E61-EB0C81DB13B6}" dt="2025-09-10T06:38:50.965" v="77"/>
        <pc:sldMkLst>
          <pc:docMk/>
          <pc:sldMk cId="4217888561" sldId="312"/>
        </pc:sldMkLst>
      </pc:sldChg>
      <pc:sldChg chg="add">
        <pc:chgData name="Khursheed Ahmad Bhat" userId="232bc352-bcff-4a75-8c0b-1fe79367188f" providerId="ADAL" clId="{42F10341-435F-4CEC-8E61-EB0C81DB13B6}" dt="2025-09-10T06:38:50.965" v="77"/>
        <pc:sldMkLst>
          <pc:docMk/>
          <pc:sldMk cId="2225434395" sldId="313"/>
        </pc:sldMkLst>
      </pc:sldChg>
      <pc:sldChg chg="add">
        <pc:chgData name="Khursheed Ahmad Bhat" userId="232bc352-bcff-4a75-8c0b-1fe79367188f" providerId="ADAL" clId="{42F10341-435F-4CEC-8E61-EB0C81DB13B6}" dt="2025-09-10T06:38:50.965" v="77"/>
        <pc:sldMkLst>
          <pc:docMk/>
          <pc:sldMk cId="353485098" sldId="314"/>
        </pc:sldMkLst>
      </pc:sldChg>
      <pc:sldChg chg="add">
        <pc:chgData name="Khursheed Ahmad Bhat" userId="232bc352-bcff-4a75-8c0b-1fe79367188f" providerId="ADAL" clId="{42F10341-435F-4CEC-8E61-EB0C81DB13B6}" dt="2025-09-10T06:38:50.965" v="77"/>
        <pc:sldMkLst>
          <pc:docMk/>
          <pc:sldMk cId="3127545290" sldId="315"/>
        </pc:sldMkLst>
      </pc:sldChg>
      <pc:sldChg chg="add">
        <pc:chgData name="Khursheed Ahmad Bhat" userId="232bc352-bcff-4a75-8c0b-1fe79367188f" providerId="ADAL" clId="{42F10341-435F-4CEC-8E61-EB0C81DB13B6}" dt="2025-09-10T06:38:50.965" v="77"/>
        <pc:sldMkLst>
          <pc:docMk/>
          <pc:sldMk cId="2916901803" sldId="316"/>
        </pc:sldMkLst>
      </pc:sldChg>
      <pc:sldChg chg="add">
        <pc:chgData name="Khursheed Ahmad Bhat" userId="232bc352-bcff-4a75-8c0b-1fe79367188f" providerId="ADAL" clId="{42F10341-435F-4CEC-8E61-EB0C81DB13B6}" dt="2025-09-10T06:38:50.965" v="77"/>
        <pc:sldMkLst>
          <pc:docMk/>
          <pc:sldMk cId="1231169441" sldId="317"/>
        </pc:sldMkLst>
      </pc:sldChg>
      <pc:sldChg chg="add">
        <pc:chgData name="Khursheed Ahmad Bhat" userId="232bc352-bcff-4a75-8c0b-1fe79367188f" providerId="ADAL" clId="{42F10341-435F-4CEC-8E61-EB0C81DB13B6}" dt="2025-09-10T06:38:50.965" v="77"/>
        <pc:sldMkLst>
          <pc:docMk/>
          <pc:sldMk cId="528318428" sldId="318"/>
        </pc:sldMkLst>
      </pc:sldChg>
      <pc:sldChg chg="modSp add mod">
        <pc:chgData name="Khursheed Ahmad Bhat" userId="232bc352-bcff-4a75-8c0b-1fe79367188f" providerId="ADAL" clId="{42F10341-435F-4CEC-8E61-EB0C81DB13B6}" dt="2025-09-10T06:38:51.028" v="78" actId="27636"/>
        <pc:sldMkLst>
          <pc:docMk/>
          <pc:sldMk cId="3141091370" sldId="319"/>
        </pc:sldMkLst>
        <pc:spChg chg="mod">
          <ac:chgData name="Khursheed Ahmad Bhat" userId="232bc352-bcff-4a75-8c0b-1fe79367188f" providerId="ADAL" clId="{42F10341-435F-4CEC-8E61-EB0C81DB13B6}" dt="2025-09-10T06:38:51.028" v="78" actId="27636"/>
          <ac:spMkLst>
            <pc:docMk/>
            <pc:sldMk cId="3141091370" sldId="319"/>
            <ac:spMk id="2" creationId="{154CAADF-96D7-415C-311D-988FA8D3DCB9}"/>
          </ac:spMkLst>
        </pc:spChg>
      </pc:sldChg>
      <pc:sldChg chg="add">
        <pc:chgData name="Khursheed Ahmad Bhat" userId="232bc352-bcff-4a75-8c0b-1fe79367188f" providerId="ADAL" clId="{42F10341-435F-4CEC-8E61-EB0C81DB13B6}" dt="2025-09-10T06:38:50.965" v="77"/>
        <pc:sldMkLst>
          <pc:docMk/>
          <pc:sldMk cId="2289302397" sldId="320"/>
        </pc:sldMkLst>
      </pc:sldChg>
      <pc:sldChg chg="add">
        <pc:chgData name="Khursheed Ahmad Bhat" userId="232bc352-bcff-4a75-8c0b-1fe79367188f" providerId="ADAL" clId="{42F10341-435F-4CEC-8E61-EB0C81DB13B6}" dt="2025-09-10T06:38:50.965" v="77"/>
        <pc:sldMkLst>
          <pc:docMk/>
          <pc:sldMk cId="1108871942" sldId="321"/>
        </pc:sldMkLst>
      </pc:sldChg>
      <pc:sldChg chg="add">
        <pc:chgData name="Khursheed Ahmad Bhat" userId="232bc352-bcff-4a75-8c0b-1fe79367188f" providerId="ADAL" clId="{42F10341-435F-4CEC-8E61-EB0C81DB13B6}" dt="2025-09-10T06:38:50.965" v="77"/>
        <pc:sldMkLst>
          <pc:docMk/>
          <pc:sldMk cId="3124243310" sldId="322"/>
        </pc:sldMkLst>
      </pc:sldChg>
      <pc:sldChg chg="add">
        <pc:chgData name="Khursheed Ahmad Bhat" userId="232bc352-bcff-4a75-8c0b-1fe79367188f" providerId="ADAL" clId="{42F10341-435F-4CEC-8E61-EB0C81DB13B6}" dt="2025-09-10T06:38:50.965" v="77"/>
        <pc:sldMkLst>
          <pc:docMk/>
          <pc:sldMk cId="3240013075" sldId="323"/>
        </pc:sldMkLst>
      </pc:sldChg>
      <pc:sldChg chg="modSp add mod">
        <pc:chgData name="Khursheed Ahmad Bhat" userId="232bc352-bcff-4a75-8c0b-1fe79367188f" providerId="ADAL" clId="{42F10341-435F-4CEC-8E61-EB0C81DB13B6}" dt="2025-09-10T06:38:51.028" v="79" actId="27636"/>
        <pc:sldMkLst>
          <pc:docMk/>
          <pc:sldMk cId="1315908436" sldId="324"/>
        </pc:sldMkLst>
        <pc:spChg chg="mod">
          <ac:chgData name="Khursheed Ahmad Bhat" userId="232bc352-bcff-4a75-8c0b-1fe79367188f" providerId="ADAL" clId="{42F10341-435F-4CEC-8E61-EB0C81DB13B6}" dt="2025-09-10T06:38:51.028" v="79" actId="27636"/>
          <ac:spMkLst>
            <pc:docMk/>
            <pc:sldMk cId="1315908436" sldId="324"/>
            <ac:spMk id="3" creationId="{EEC73836-5CE1-963E-51C0-3B9ED4479A54}"/>
          </ac:spMkLst>
        </pc:spChg>
      </pc:sldChg>
      <pc:sldChg chg="add">
        <pc:chgData name="Khursheed Ahmad Bhat" userId="232bc352-bcff-4a75-8c0b-1fe79367188f" providerId="ADAL" clId="{42F10341-435F-4CEC-8E61-EB0C81DB13B6}" dt="2025-09-10T06:38:50.965" v="77"/>
        <pc:sldMkLst>
          <pc:docMk/>
          <pc:sldMk cId="2472349011" sldId="325"/>
        </pc:sldMkLst>
      </pc:sldChg>
      <pc:sldChg chg="add">
        <pc:chgData name="Khursheed Ahmad Bhat" userId="232bc352-bcff-4a75-8c0b-1fe79367188f" providerId="ADAL" clId="{42F10341-435F-4CEC-8E61-EB0C81DB13B6}" dt="2025-09-10T06:38:50.965" v="77"/>
        <pc:sldMkLst>
          <pc:docMk/>
          <pc:sldMk cId="3506524433" sldId="326"/>
        </pc:sldMkLst>
      </pc:sldChg>
      <pc:sldChg chg="add">
        <pc:chgData name="Khursheed Ahmad Bhat" userId="232bc352-bcff-4a75-8c0b-1fe79367188f" providerId="ADAL" clId="{42F10341-435F-4CEC-8E61-EB0C81DB13B6}" dt="2025-09-10T06:38:50.965" v="77"/>
        <pc:sldMkLst>
          <pc:docMk/>
          <pc:sldMk cId="677312509" sldId="327"/>
        </pc:sldMkLst>
      </pc:sldChg>
      <pc:sldChg chg="add">
        <pc:chgData name="Khursheed Ahmad Bhat" userId="232bc352-bcff-4a75-8c0b-1fe79367188f" providerId="ADAL" clId="{42F10341-435F-4CEC-8E61-EB0C81DB13B6}" dt="2025-09-10T06:38:50.965" v="77"/>
        <pc:sldMkLst>
          <pc:docMk/>
          <pc:sldMk cId="456765974" sldId="328"/>
        </pc:sldMkLst>
      </pc:sldChg>
      <pc:sldChg chg="add">
        <pc:chgData name="Khursheed Ahmad Bhat" userId="232bc352-bcff-4a75-8c0b-1fe79367188f" providerId="ADAL" clId="{42F10341-435F-4CEC-8E61-EB0C81DB13B6}" dt="2025-09-10T06:38:50.965" v="77"/>
        <pc:sldMkLst>
          <pc:docMk/>
          <pc:sldMk cId="319697822" sldId="329"/>
        </pc:sldMkLst>
      </pc:sldChg>
      <pc:sldChg chg="add">
        <pc:chgData name="Khursheed Ahmad Bhat" userId="232bc352-bcff-4a75-8c0b-1fe79367188f" providerId="ADAL" clId="{42F10341-435F-4CEC-8E61-EB0C81DB13B6}" dt="2025-09-10T06:38:50.965" v="77"/>
        <pc:sldMkLst>
          <pc:docMk/>
          <pc:sldMk cId="3958751566" sldId="330"/>
        </pc:sldMkLst>
      </pc:sldChg>
      <pc:sldChg chg="add">
        <pc:chgData name="Khursheed Ahmad Bhat" userId="232bc352-bcff-4a75-8c0b-1fe79367188f" providerId="ADAL" clId="{42F10341-435F-4CEC-8E61-EB0C81DB13B6}" dt="2025-09-10T06:38:50.965" v="77"/>
        <pc:sldMkLst>
          <pc:docMk/>
          <pc:sldMk cId="3710675015" sldId="331"/>
        </pc:sldMkLst>
      </pc:sldChg>
      <pc:sldChg chg="add">
        <pc:chgData name="Khursheed Ahmad Bhat" userId="232bc352-bcff-4a75-8c0b-1fe79367188f" providerId="ADAL" clId="{42F10341-435F-4CEC-8E61-EB0C81DB13B6}" dt="2025-09-10T06:38:50.965" v="77"/>
        <pc:sldMkLst>
          <pc:docMk/>
          <pc:sldMk cId="3559773787" sldId="332"/>
        </pc:sldMkLst>
      </pc:sldChg>
      <pc:sldChg chg="add">
        <pc:chgData name="Khursheed Ahmad Bhat" userId="232bc352-bcff-4a75-8c0b-1fe79367188f" providerId="ADAL" clId="{42F10341-435F-4CEC-8E61-EB0C81DB13B6}" dt="2025-09-10T06:38:50.965" v="77"/>
        <pc:sldMkLst>
          <pc:docMk/>
          <pc:sldMk cId="1325585756" sldId="333"/>
        </pc:sldMkLst>
      </pc:sldChg>
      <pc:sldChg chg="add">
        <pc:chgData name="Khursheed Ahmad Bhat" userId="232bc352-bcff-4a75-8c0b-1fe79367188f" providerId="ADAL" clId="{42F10341-435F-4CEC-8E61-EB0C81DB13B6}" dt="2025-09-10T06:38:50.965" v="77"/>
        <pc:sldMkLst>
          <pc:docMk/>
          <pc:sldMk cId="2978293098" sldId="334"/>
        </pc:sldMkLst>
      </pc:sldChg>
      <pc:sldChg chg="add">
        <pc:chgData name="Khursheed Ahmad Bhat" userId="232bc352-bcff-4a75-8c0b-1fe79367188f" providerId="ADAL" clId="{42F10341-435F-4CEC-8E61-EB0C81DB13B6}" dt="2025-09-10T06:38:50.965" v="77"/>
        <pc:sldMkLst>
          <pc:docMk/>
          <pc:sldMk cId="2146374829" sldId="335"/>
        </pc:sldMkLst>
      </pc:sldChg>
      <pc:sldChg chg="add">
        <pc:chgData name="Khursheed Ahmad Bhat" userId="232bc352-bcff-4a75-8c0b-1fe79367188f" providerId="ADAL" clId="{42F10341-435F-4CEC-8E61-EB0C81DB13B6}" dt="2025-09-10T06:38:50.965" v="77"/>
        <pc:sldMkLst>
          <pc:docMk/>
          <pc:sldMk cId="1073601821" sldId="336"/>
        </pc:sldMkLst>
      </pc:sldChg>
      <pc:sldChg chg="add">
        <pc:chgData name="Khursheed Ahmad Bhat" userId="232bc352-bcff-4a75-8c0b-1fe79367188f" providerId="ADAL" clId="{42F10341-435F-4CEC-8E61-EB0C81DB13B6}" dt="2025-09-10T06:38:50.965" v="77"/>
        <pc:sldMkLst>
          <pc:docMk/>
          <pc:sldMk cId="1693634825" sldId="337"/>
        </pc:sldMkLst>
      </pc:sldChg>
      <pc:sldChg chg="add">
        <pc:chgData name="Khursheed Ahmad Bhat" userId="232bc352-bcff-4a75-8c0b-1fe79367188f" providerId="ADAL" clId="{42F10341-435F-4CEC-8E61-EB0C81DB13B6}" dt="2025-09-10T06:38:50.965" v="77"/>
        <pc:sldMkLst>
          <pc:docMk/>
          <pc:sldMk cId="2807856793" sldId="338"/>
        </pc:sldMkLst>
      </pc:sldChg>
      <pc:sldChg chg="add">
        <pc:chgData name="Khursheed Ahmad Bhat" userId="232bc352-bcff-4a75-8c0b-1fe79367188f" providerId="ADAL" clId="{42F10341-435F-4CEC-8E61-EB0C81DB13B6}" dt="2025-09-10T06:38:50.965" v="77"/>
        <pc:sldMkLst>
          <pc:docMk/>
          <pc:sldMk cId="3591605948" sldId="339"/>
        </pc:sldMkLst>
      </pc:sldChg>
      <pc:sldChg chg="add">
        <pc:chgData name="Khursheed Ahmad Bhat" userId="232bc352-bcff-4a75-8c0b-1fe79367188f" providerId="ADAL" clId="{42F10341-435F-4CEC-8E61-EB0C81DB13B6}" dt="2025-09-10T06:40:27.807" v="85"/>
        <pc:sldMkLst>
          <pc:docMk/>
          <pc:sldMk cId="0" sldId="342"/>
        </pc:sldMkLst>
      </pc:sldChg>
      <pc:sldChg chg="modSp add mod">
        <pc:chgData name="Khursheed Ahmad Bhat" userId="232bc352-bcff-4a75-8c0b-1fe79367188f" providerId="ADAL" clId="{42F10341-435F-4CEC-8E61-EB0C81DB13B6}" dt="2025-09-10T06:40:28.041" v="90" actId="27636"/>
        <pc:sldMkLst>
          <pc:docMk/>
          <pc:sldMk cId="0" sldId="343"/>
        </pc:sldMkLst>
        <pc:spChg chg="mod">
          <ac:chgData name="Khursheed Ahmad Bhat" userId="232bc352-bcff-4a75-8c0b-1fe79367188f" providerId="ADAL" clId="{42F10341-435F-4CEC-8E61-EB0C81DB13B6}" dt="2025-09-10T06:40:28.041" v="90" actId="27636"/>
          <ac:spMkLst>
            <pc:docMk/>
            <pc:sldMk cId="0" sldId="343"/>
            <ac:spMk id="33794" creationId="{5D915EFA-C388-487C-B6EF-E80827050A34}"/>
          </ac:spMkLst>
        </pc:spChg>
      </pc:sldChg>
      <pc:sldChg chg="add">
        <pc:chgData name="Khursheed Ahmad Bhat" userId="232bc352-bcff-4a75-8c0b-1fe79367188f" providerId="ADAL" clId="{42F10341-435F-4CEC-8E61-EB0C81DB13B6}" dt="2025-09-10T06:40:27.807" v="85"/>
        <pc:sldMkLst>
          <pc:docMk/>
          <pc:sldMk cId="0" sldId="344"/>
        </pc:sldMkLst>
      </pc:sldChg>
      <pc:sldChg chg="add">
        <pc:chgData name="Khursheed Ahmad Bhat" userId="232bc352-bcff-4a75-8c0b-1fe79367188f" providerId="ADAL" clId="{42F10341-435F-4CEC-8E61-EB0C81DB13B6}" dt="2025-09-10T06:40:27.807" v="85"/>
        <pc:sldMkLst>
          <pc:docMk/>
          <pc:sldMk cId="0" sldId="345"/>
        </pc:sldMkLst>
      </pc:sldChg>
      <pc:sldChg chg="add">
        <pc:chgData name="Khursheed Ahmad Bhat" userId="232bc352-bcff-4a75-8c0b-1fe79367188f" providerId="ADAL" clId="{42F10341-435F-4CEC-8E61-EB0C81DB13B6}" dt="2025-09-10T06:40:27.807" v="85"/>
        <pc:sldMkLst>
          <pc:docMk/>
          <pc:sldMk cId="0" sldId="346"/>
        </pc:sldMkLst>
      </pc:sldChg>
      <pc:sldChg chg="add">
        <pc:chgData name="Khursheed Ahmad Bhat" userId="232bc352-bcff-4a75-8c0b-1fe79367188f" providerId="ADAL" clId="{42F10341-435F-4CEC-8E61-EB0C81DB13B6}" dt="2025-09-10T06:40:27.807" v="85"/>
        <pc:sldMkLst>
          <pc:docMk/>
          <pc:sldMk cId="0" sldId="347"/>
        </pc:sldMkLst>
      </pc:sldChg>
      <pc:sldChg chg="add del">
        <pc:chgData name="Khursheed Ahmad Bhat" userId="232bc352-bcff-4a75-8c0b-1fe79367188f" providerId="ADAL" clId="{42F10341-435F-4CEC-8E61-EB0C81DB13B6}" dt="2025-09-10T06:46:15.183" v="196" actId="47"/>
        <pc:sldMkLst>
          <pc:docMk/>
          <pc:sldMk cId="0" sldId="348"/>
        </pc:sldMkLst>
      </pc:sldChg>
      <pc:sldChg chg="add del">
        <pc:chgData name="Khursheed Ahmad Bhat" userId="232bc352-bcff-4a75-8c0b-1fe79367188f" providerId="ADAL" clId="{42F10341-435F-4CEC-8E61-EB0C81DB13B6}" dt="2025-09-10T06:46:15.183" v="196" actId="47"/>
        <pc:sldMkLst>
          <pc:docMk/>
          <pc:sldMk cId="0" sldId="349"/>
        </pc:sldMkLst>
      </pc:sldChg>
      <pc:sldChg chg="add del">
        <pc:chgData name="Khursheed Ahmad Bhat" userId="232bc352-bcff-4a75-8c0b-1fe79367188f" providerId="ADAL" clId="{42F10341-435F-4CEC-8E61-EB0C81DB13B6}" dt="2025-09-10T06:46:15.183" v="196" actId="47"/>
        <pc:sldMkLst>
          <pc:docMk/>
          <pc:sldMk cId="0" sldId="351"/>
        </pc:sldMkLst>
      </pc:sldChg>
      <pc:sldChg chg="modSp add mod ord">
        <pc:chgData name="Khursheed Ahmad Bhat" userId="232bc352-bcff-4a75-8c0b-1fe79367188f" providerId="ADAL" clId="{42F10341-435F-4CEC-8E61-EB0C81DB13B6}" dt="2025-09-10T06:46:27.476" v="199" actId="1076"/>
        <pc:sldMkLst>
          <pc:docMk/>
          <pc:sldMk cId="0" sldId="361"/>
        </pc:sldMkLst>
        <pc:spChg chg="mod">
          <ac:chgData name="Khursheed Ahmad Bhat" userId="232bc352-bcff-4a75-8c0b-1fe79367188f" providerId="ADAL" clId="{42F10341-435F-4CEC-8E61-EB0C81DB13B6}" dt="2025-09-10T06:46:27.476" v="199" actId="1076"/>
          <ac:spMkLst>
            <pc:docMk/>
            <pc:sldMk cId="0" sldId="361"/>
            <ac:spMk id="78849" creationId="{8F5BE787-1C90-443B-BF35-EC074EF99B44}"/>
          </ac:spMkLst>
        </pc:spChg>
        <pc:spChg chg="mod">
          <ac:chgData name="Khursheed Ahmad Bhat" userId="232bc352-bcff-4a75-8c0b-1fe79367188f" providerId="ADAL" clId="{42F10341-435F-4CEC-8E61-EB0C81DB13B6}" dt="2025-09-10T06:46:24.992" v="198" actId="14100"/>
          <ac:spMkLst>
            <pc:docMk/>
            <pc:sldMk cId="0" sldId="361"/>
            <ac:spMk id="78850" creationId="{6F51DC46-1491-4D2A-B267-43A725F220C9}"/>
          </ac:spMkLst>
        </pc:spChg>
      </pc:sldChg>
      <pc:sldChg chg="modSp add mod ord">
        <pc:chgData name="Khursheed Ahmad Bhat" userId="232bc352-bcff-4a75-8c0b-1fe79367188f" providerId="ADAL" clId="{42F10341-435F-4CEC-8E61-EB0C81DB13B6}" dt="2025-09-10T06:47:02.290" v="207" actId="113"/>
        <pc:sldMkLst>
          <pc:docMk/>
          <pc:sldMk cId="0" sldId="362"/>
        </pc:sldMkLst>
        <pc:spChg chg="mod">
          <ac:chgData name="Khursheed Ahmad Bhat" userId="232bc352-bcff-4a75-8c0b-1fe79367188f" providerId="ADAL" clId="{42F10341-435F-4CEC-8E61-EB0C81DB13B6}" dt="2025-09-10T06:46:49.212" v="202" actId="1076"/>
          <ac:spMkLst>
            <pc:docMk/>
            <pc:sldMk cId="0" sldId="362"/>
            <ac:spMk id="80897" creationId="{0A79867A-2E93-4EF0-B105-A26BB113E674}"/>
          </ac:spMkLst>
        </pc:spChg>
        <pc:spChg chg="mod">
          <ac:chgData name="Khursheed Ahmad Bhat" userId="232bc352-bcff-4a75-8c0b-1fe79367188f" providerId="ADAL" clId="{42F10341-435F-4CEC-8E61-EB0C81DB13B6}" dt="2025-09-10T06:47:02.290" v="207" actId="113"/>
          <ac:spMkLst>
            <pc:docMk/>
            <pc:sldMk cId="0" sldId="362"/>
            <ac:spMk id="80898" creationId="{A843C793-C155-4716-B3E2-61F8E72727FC}"/>
          </ac:spMkLst>
        </pc:spChg>
      </pc:sldChg>
      <pc:sldChg chg="modSp add mod">
        <pc:chgData name="Khursheed Ahmad Bhat" userId="232bc352-bcff-4a75-8c0b-1fe79367188f" providerId="ADAL" clId="{42F10341-435F-4CEC-8E61-EB0C81DB13B6}" dt="2025-09-10T06:40:28.075" v="91" actId="27636"/>
        <pc:sldMkLst>
          <pc:docMk/>
          <pc:sldMk cId="0" sldId="363"/>
        </pc:sldMkLst>
        <pc:spChg chg="mod">
          <ac:chgData name="Khursheed Ahmad Bhat" userId="232bc352-bcff-4a75-8c0b-1fe79367188f" providerId="ADAL" clId="{42F10341-435F-4CEC-8E61-EB0C81DB13B6}" dt="2025-09-10T06:40:28.075" v="91" actId="27636"/>
          <ac:spMkLst>
            <pc:docMk/>
            <pc:sldMk cId="0" sldId="363"/>
            <ac:spMk id="37891" creationId="{74752EA8-B31F-42FC-AC88-93660F763299}"/>
          </ac:spMkLst>
        </pc:spChg>
      </pc:sldChg>
      <pc:sldChg chg="modSp add del mod">
        <pc:chgData name="Khursheed Ahmad Bhat" userId="232bc352-bcff-4a75-8c0b-1fe79367188f" providerId="ADAL" clId="{42F10341-435F-4CEC-8E61-EB0C81DB13B6}" dt="2025-09-10T06:48:23.670" v="221" actId="2696"/>
        <pc:sldMkLst>
          <pc:docMk/>
          <pc:sldMk cId="0" sldId="364"/>
        </pc:sldMkLst>
      </pc:sldChg>
      <pc:sldChg chg="add">
        <pc:chgData name="Khursheed Ahmad Bhat" userId="232bc352-bcff-4a75-8c0b-1fe79367188f" providerId="ADAL" clId="{42F10341-435F-4CEC-8E61-EB0C81DB13B6}" dt="2025-09-10T06:48:35.914" v="222"/>
        <pc:sldMkLst>
          <pc:docMk/>
          <pc:sldMk cId="3871178886" sldId="364"/>
        </pc:sldMkLst>
      </pc:sldChg>
      <pc:sldChg chg="add del">
        <pc:chgData name="Khursheed Ahmad Bhat" userId="232bc352-bcff-4a75-8c0b-1fe79367188f" providerId="ADAL" clId="{42F10341-435F-4CEC-8E61-EB0C81DB13B6}" dt="2025-09-10T06:47:22.974" v="209" actId="2696"/>
        <pc:sldMkLst>
          <pc:docMk/>
          <pc:sldMk cId="0" sldId="365"/>
        </pc:sldMkLst>
      </pc:sldChg>
      <pc:sldChg chg="add del">
        <pc:chgData name="Khursheed Ahmad Bhat" userId="232bc352-bcff-4a75-8c0b-1fe79367188f" providerId="ADAL" clId="{42F10341-435F-4CEC-8E61-EB0C81DB13B6}" dt="2025-09-10T06:48:13.642" v="220" actId="47"/>
        <pc:sldMkLst>
          <pc:docMk/>
          <pc:sldMk cId="3136684881" sldId="365"/>
        </pc:sldMkLst>
      </pc:sldChg>
      <pc:sldChg chg="add">
        <pc:chgData name="Khursheed Ahmad Bhat" userId="232bc352-bcff-4a75-8c0b-1fe79367188f" providerId="ADAL" clId="{42F10341-435F-4CEC-8E61-EB0C81DB13B6}" dt="2025-09-10T06:40:27.807" v="85"/>
        <pc:sldMkLst>
          <pc:docMk/>
          <pc:sldMk cId="0" sldId="374"/>
        </pc:sldMkLst>
      </pc:sldChg>
      <pc:sldChg chg="add">
        <pc:chgData name="Khursheed Ahmad Bhat" userId="232bc352-bcff-4a75-8c0b-1fe79367188f" providerId="ADAL" clId="{42F10341-435F-4CEC-8E61-EB0C81DB13B6}" dt="2025-09-10T06:40:27.807" v="85"/>
        <pc:sldMkLst>
          <pc:docMk/>
          <pc:sldMk cId="0" sldId="375"/>
        </pc:sldMkLst>
      </pc:sldChg>
      <pc:sldChg chg="add">
        <pc:chgData name="Khursheed Ahmad Bhat" userId="232bc352-bcff-4a75-8c0b-1fe79367188f" providerId="ADAL" clId="{42F10341-435F-4CEC-8E61-EB0C81DB13B6}" dt="2025-09-10T06:40:27.807" v="85"/>
        <pc:sldMkLst>
          <pc:docMk/>
          <pc:sldMk cId="0" sldId="377"/>
        </pc:sldMkLst>
      </pc:sldChg>
      <pc:sldChg chg="add">
        <pc:chgData name="Khursheed Ahmad Bhat" userId="232bc352-bcff-4a75-8c0b-1fe79367188f" providerId="ADAL" clId="{42F10341-435F-4CEC-8E61-EB0C81DB13B6}" dt="2025-09-10T06:40:27.807" v="85"/>
        <pc:sldMkLst>
          <pc:docMk/>
          <pc:sldMk cId="0" sldId="378"/>
        </pc:sldMkLst>
      </pc:sldChg>
      <pc:sldChg chg="modSp add mod">
        <pc:chgData name="Khursheed Ahmad Bhat" userId="232bc352-bcff-4a75-8c0b-1fe79367188f" providerId="ADAL" clId="{42F10341-435F-4CEC-8E61-EB0C81DB13B6}" dt="2025-09-10T06:45:14.575" v="183" actId="207"/>
        <pc:sldMkLst>
          <pc:docMk/>
          <pc:sldMk cId="0" sldId="380"/>
        </pc:sldMkLst>
        <pc:spChg chg="mod">
          <ac:chgData name="Khursheed Ahmad Bhat" userId="232bc352-bcff-4a75-8c0b-1fe79367188f" providerId="ADAL" clId="{42F10341-435F-4CEC-8E61-EB0C81DB13B6}" dt="2025-09-10T06:45:14.575" v="183" actId="207"/>
          <ac:spMkLst>
            <pc:docMk/>
            <pc:sldMk cId="0" sldId="380"/>
            <ac:spMk id="30721" creationId="{13ED592C-0C4E-45A3-A96C-C192AD94647B}"/>
          </ac:spMkLst>
        </pc:spChg>
      </pc:sldChg>
      <pc:sldChg chg="add del">
        <pc:chgData name="Khursheed Ahmad Bhat" userId="232bc352-bcff-4a75-8c0b-1fe79367188f" providerId="ADAL" clId="{42F10341-435F-4CEC-8E61-EB0C81DB13B6}" dt="2025-09-10T06:46:15.183" v="196" actId="47"/>
        <pc:sldMkLst>
          <pc:docMk/>
          <pc:sldMk cId="0" sldId="381"/>
        </pc:sldMkLst>
      </pc:sldChg>
      <pc:sldChg chg="addSp delSp modSp mod">
        <pc:chgData name="Khursheed Ahmad Bhat" userId="232bc352-bcff-4a75-8c0b-1fe79367188f" providerId="ADAL" clId="{42F10341-435F-4CEC-8E61-EB0C81DB13B6}" dt="2025-09-10T06:35:14.439" v="55" actId="21"/>
        <pc:sldMkLst>
          <pc:docMk/>
          <pc:sldMk cId="2908168774" sldId="419"/>
        </pc:sldMkLst>
        <pc:picChg chg="mod">
          <ac:chgData name="Khursheed Ahmad Bhat" userId="232bc352-bcff-4a75-8c0b-1fe79367188f" providerId="ADAL" clId="{42F10341-435F-4CEC-8E61-EB0C81DB13B6}" dt="2025-09-10T06:34:22.972" v="6" actId="1076"/>
          <ac:picMkLst>
            <pc:docMk/>
            <pc:sldMk cId="2908168774" sldId="419"/>
            <ac:picMk id="3" creationId="{792E837C-159B-9DDE-6083-755A62452895}"/>
          </ac:picMkLst>
        </pc:picChg>
      </pc:sldChg>
      <pc:sldChg chg="add">
        <pc:chgData name="Khursheed Ahmad Bhat" userId="232bc352-bcff-4a75-8c0b-1fe79367188f" providerId="ADAL" clId="{42F10341-435F-4CEC-8E61-EB0C81DB13B6}" dt="2025-09-10T06:40:27.807" v="85"/>
        <pc:sldMkLst>
          <pc:docMk/>
          <pc:sldMk cId="0" sldId="428"/>
        </pc:sldMkLst>
      </pc:sldChg>
      <pc:sldChg chg="modSp add mod">
        <pc:chgData name="Khursheed Ahmad Bhat" userId="232bc352-bcff-4a75-8c0b-1fe79367188f" providerId="ADAL" clId="{42F10341-435F-4CEC-8E61-EB0C81DB13B6}" dt="2025-09-10T06:41:13.969" v="113" actId="113"/>
        <pc:sldMkLst>
          <pc:docMk/>
          <pc:sldMk cId="0" sldId="429"/>
        </pc:sldMkLst>
        <pc:spChg chg="mod">
          <ac:chgData name="Khursheed Ahmad Bhat" userId="232bc352-bcff-4a75-8c0b-1fe79367188f" providerId="ADAL" clId="{42F10341-435F-4CEC-8E61-EB0C81DB13B6}" dt="2025-09-10T06:41:13.969" v="113" actId="113"/>
          <ac:spMkLst>
            <pc:docMk/>
            <pc:sldMk cId="0" sldId="429"/>
            <ac:spMk id="41987" creationId="{D7F79436-9B7B-4340-B99C-8D1E088896F0}"/>
          </ac:spMkLst>
        </pc:spChg>
      </pc:sldChg>
      <pc:sldChg chg="add">
        <pc:chgData name="Khursheed Ahmad Bhat" userId="232bc352-bcff-4a75-8c0b-1fe79367188f" providerId="ADAL" clId="{42F10341-435F-4CEC-8E61-EB0C81DB13B6}" dt="2025-09-10T06:40:27.807" v="85"/>
        <pc:sldMkLst>
          <pc:docMk/>
          <pc:sldMk cId="4083909626" sldId="430"/>
        </pc:sldMkLst>
      </pc:sldChg>
      <pc:sldChg chg="modSp add mod">
        <pc:chgData name="Khursheed Ahmad Bhat" userId="232bc352-bcff-4a75-8c0b-1fe79367188f" providerId="ADAL" clId="{42F10341-435F-4CEC-8E61-EB0C81DB13B6}" dt="2025-09-10T06:41:30.422" v="118" actId="14100"/>
        <pc:sldMkLst>
          <pc:docMk/>
          <pc:sldMk cId="0" sldId="431"/>
        </pc:sldMkLst>
        <pc:spChg chg="mod">
          <ac:chgData name="Khursheed Ahmad Bhat" userId="232bc352-bcff-4a75-8c0b-1fe79367188f" providerId="ADAL" clId="{42F10341-435F-4CEC-8E61-EB0C81DB13B6}" dt="2025-09-10T06:41:25.521" v="117" actId="113"/>
          <ac:spMkLst>
            <pc:docMk/>
            <pc:sldMk cId="0" sldId="431"/>
            <ac:spMk id="46083" creationId="{5A61E917-5669-429F-AA78-E90F2FCB894C}"/>
          </ac:spMkLst>
        </pc:spChg>
        <pc:picChg chg="mod">
          <ac:chgData name="Khursheed Ahmad Bhat" userId="232bc352-bcff-4a75-8c0b-1fe79367188f" providerId="ADAL" clId="{42F10341-435F-4CEC-8E61-EB0C81DB13B6}" dt="2025-09-10T06:41:30.422" v="118" actId="14100"/>
          <ac:picMkLst>
            <pc:docMk/>
            <pc:sldMk cId="0" sldId="431"/>
            <ac:picMk id="46084" creationId="{568A0721-FDA4-4095-BD34-B36CF2AB0A74}"/>
          </ac:picMkLst>
        </pc:picChg>
      </pc:sldChg>
      <pc:sldChg chg="add">
        <pc:chgData name="Khursheed Ahmad Bhat" userId="232bc352-bcff-4a75-8c0b-1fe79367188f" providerId="ADAL" clId="{42F10341-435F-4CEC-8E61-EB0C81DB13B6}" dt="2025-09-10T06:40:27.807" v="85"/>
        <pc:sldMkLst>
          <pc:docMk/>
          <pc:sldMk cId="0" sldId="432"/>
        </pc:sldMkLst>
      </pc:sldChg>
      <pc:sldChg chg="modSp add mod">
        <pc:chgData name="Khursheed Ahmad Bhat" userId="232bc352-bcff-4a75-8c0b-1fe79367188f" providerId="ADAL" clId="{42F10341-435F-4CEC-8E61-EB0C81DB13B6}" dt="2025-09-10T06:42:04.812" v="126" actId="14100"/>
        <pc:sldMkLst>
          <pc:docMk/>
          <pc:sldMk cId="0" sldId="434"/>
        </pc:sldMkLst>
        <pc:spChg chg="mod">
          <ac:chgData name="Khursheed Ahmad Bhat" userId="232bc352-bcff-4a75-8c0b-1fe79367188f" providerId="ADAL" clId="{42F10341-435F-4CEC-8E61-EB0C81DB13B6}" dt="2025-09-10T06:41:48.419" v="121" actId="207"/>
          <ac:spMkLst>
            <pc:docMk/>
            <pc:sldMk cId="0" sldId="434"/>
            <ac:spMk id="52226" creationId="{B3A2AC5D-C916-47B2-8787-ACB9BD2F9B0E}"/>
          </ac:spMkLst>
        </pc:spChg>
        <pc:spChg chg="mod">
          <ac:chgData name="Khursheed Ahmad Bhat" userId="232bc352-bcff-4a75-8c0b-1fe79367188f" providerId="ADAL" clId="{42F10341-435F-4CEC-8E61-EB0C81DB13B6}" dt="2025-09-10T06:42:04.812" v="126" actId="14100"/>
          <ac:spMkLst>
            <pc:docMk/>
            <pc:sldMk cId="0" sldId="434"/>
            <ac:spMk id="52227" creationId="{9AB8093C-E173-4473-A450-3BC8EBA8DE1B}"/>
          </ac:spMkLst>
        </pc:spChg>
      </pc:sldChg>
      <pc:sldChg chg="modSp add mod">
        <pc:chgData name="Khursheed Ahmad Bhat" userId="232bc352-bcff-4a75-8c0b-1fe79367188f" providerId="ADAL" clId="{42F10341-435F-4CEC-8E61-EB0C81DB13B6}" dt="2025-09-10T06:42:37.312" v="142" actId="207"/>
        <pc:sldMkLst>
          <pc:docMk/>
          <pc:sldMk cId="0" sldId="471"/>
        </pc:sldMkLst>
        <pc:spChg chg="mod">
          <ac:chgData name="Khursheed Ahmad Bhat" userId="232bc352-bcff-4a75-8c0b-1fe79367188f" providerId="ADAL" clId="{42F10341-435F-4CEC-8E61-EB0C81DB13B6}" dt="2025-09-10T06:42:28.228" v="140" actId="20577"/>
          <ac:spMkLst>
            <pc:docMk/>
            <pc:sldMk cId="0" sldId="471"/>
            <ac:spMk id="54274" creationId="{30622719-68BE-4BB0-B168-1A3AE8D09602}"/>
          </ac:spMkLst>
        </pc:spChg>
        <pc:spChg chg="mod">
          <ac:chgData name="Khursheed Ahmad Bhat" userId="232bc352-bcff-4a75-8c0b-1fe79367188f" providerId="ADAL" clId="{42F10341-435F-4CEC-8E61-EB0C81DB13B6}" dt="2025-09-10T06:42:37.312" v="142" actId="207"/>
          <ac:spMkLst>
            <pc:docMk/>
            <pc:sldMk cId="0" sldId="471"/>
            <ac:spMk id="54275" creationId="{C7E8DAD2-CD54-4141-B861-1A2932EF060A}"/>
          </ac:spMkLst>
        </pc:spChg>
      </pc:sldChg>
      <pc:sldChg chg="add">
        <pc:chgData name="Khursheed Ahmad Bhat" userId="232bc352-bcff-4a75-8c0b-1fe79367188f" providerId="ADAL" clId="{42F10341-435F-4CEC-8E61-EB0C81DB13B6}" dt="2025-09-10T06:40:27.807" v="85"/>
        <pc:sldMkLst>
          <pc:docMk/>
          <pc:sldMk cId="1310854800" sldId="472"/>
        </pc:sldMkLst>
      </pc:sldChg>
      <pc:sldChg chg="add">
        <pc:chgData name="Khursheed Ahmad Bhat" userId="232bc352-bcff-4a75-8c0b-1fe79367188f" providerId="ADAL" clId="{42F10341-435F-4CEC-8E61-EB0C81DB13B6}" dt="2025-09-10T06:40:09.055" v="83"/>
        <pc:sldMkLst>
          <pc:docMk/>
          <pc:sldMk cId="1001250486" sldId="473"/>
        </pc:sldMkLst>
      </pc:sldChg>
      <pc:sldChg chg="addSp modSp add mod">
        <pc:chgData name="Khursheed Ahmad Bhat" userId="232bc352-bcff-4a75-8c0b-1fe79367188f" providerId="ADAL" clId="{42F10341-435F-4CEC-8E61-EB0C81DB13B6}" dt="2025-09-10T06:44:42.884" v="162" actId="14100"/>
        <pc:sldMkLst>
          <pc:docMk/>
          <pc:sldMk cId="2652847523" sldId="474"/>
        </pc:sldMkLst>
        <pc:spChg chg="mod">
          <ac:chgData name="Khursheed Ahmad Bhat" userId="232bc352-bcff-4a75-8c0b-1fe79367188f" providerId="ADAL" clId="{42F10341-435F-4CEC-8E61-EB0C81DB13B6}" dt="2025-09-10T06:44:22.502" v="156" actId="1076"/>
          <ac:spMkLst>
            <pc:docMk/>
            <pc:sldMk cId="2652847523" sldId="474"/>
            <ac:spMk id="5" creationId="{6506467F-AC2A-B79D-AD9C-8A7CB9CC46D2}"/>
          </ac:spMkLst>
        </pc:spChg>
        <pc:spChg chg="mod">
          <ac:chgData name="Khursheed Ahmad Bhat" userId="232bc352-bcff-4a75-8c0b-1fe79367188f" providerId="ADAL" clId="{42F10341-435F-4CEC-8E61-EB0C81DB13B6}" dt="2025-09-10T06:44:25.213" v="157" actId="1076"/>
          <ac:spMkLst>
            <pc:docMk/>
            <pc:sldMk cId="2652847523" sldId="474"/>
            <ac:spMk id="6" creationId="{53664E31-C3E9-61BA-7C60-CFAAD3F8C7F5}"/>
          </ac:spMkLst>
        </pc:spChg>
        <pc:picChg chg="add mod">
          <ac:chgData name="Khursheed Ahmad Bhat" userId="232bc352-bcff-4a75-8c0b-1fe79367188f" providerId="ADAL" clId="{42F10341-435F-4CEC-8E61-EB0C81DB13B6}" dt="2025-09-10T06:44:42.884" v="162" actId="14100"/>
          <ac:picMkLst>
            <pc:docMk/>
            <pc:sldMk cId="2652847523" sldId="474"/>
            <ac:picMk id="3" creationId="{F4066B47-7307-3A45-693B-F8558FB4A91A}"/>
          </ac:picMkLst>
        </pc:picChg>
      </pc:sldChg>
      <pc:sldChg chg="modSp add mod">
        <pc:chgData name="Khursheed Ahmad Bhat" userId="232bc352-bcff-4a75-8c0b-1fe79367188f" providerId="ADAL" clId="{42F10341-435F-4CEC-8E61-EB0C81DB13B6}" dt="2025-09-10T06:45:45.797" v="192" actId="20577"/>
        <pc:sldMkLst>
          <pc:docMk/>
          <pc:sldMk cId="3717309847" sldId="475"/>
        </pc:sldMkLst>
        <pc:spChg chg="mod">
          <ac:chgData name="Khursheed Ahmad Bhat" userId="232bc352-bcff-4a75-8c0b-1fe79367188f" providerId="ADAL" clId="{42F10341-435F-4CEC-8E61-EB0C81DB13B6}" dt="2025-09-10T06:45:45.797" v="192" actId="20577"/>
          <ac:spMkLst>
            <pc:docMk/>
            <pc:sldMk cId="3717309847" sldId="475"/>
            <ac:spMk id="6" creationId="{FA5B1515-5B11-FF5F-7B2E-8DFE084BA927}"/>
          </ac:spMkLst>
        </pc:spChg>
      </pc:sldChg>
      <pc:sldChg chg="modSp add mod">
        <pc:chgData name="Khursheed Ahmad Bhat" userId="232bc352-bcff-4a75-8c0b-1fe79367188f" providerId="ADAL" clId="{42F10341-435F-4CEC-8E61-EB0C81DB13B6}" dt="2025-09-10T06:47:45.709" v="215" actId="404"/>
        <pc:sldMkLst>
          <pc:docMk/>
          <pc:sldMk cId="51788454" sldId="476"/>
        </pc:sldMkLst>
        <pc:spChg chg="mod">
          <ac:chgData name="Khursheed Ahmad Bhat" userId="232bc352-bcff-4a75-8c0b-1fe79367188f" providerId="ADAL" clId="{42F10341-435F-4CEC-8E61-EB0C81DB13B6}" dt="2025-09-10T06:47:41.171" v="213" actId="1076"/>
          <ac:spMkLst>
            <pc:docMk/>
            <pc:sldMk cId="51788454" sldId="476"/>
            <ac:spMk id="87041" creationId="{8B6BBBEC-7DCB-E81D-2392-624CF3222B02}"/>
          </ac:spMkLst>
        </pc:spChg>
        <pc:spChg chg="mod">
          <ac:chgData name="Khursheed Ahmad Bhat" userId="232bc352-bcff-4a75-8c0b-1fe79367188f" providerId="ADAL" clId="{42F10341-435F-4CEC-8E61-EB0C81DB13B6}" dt="2025-09-10T06:47:45.709" v="215" actId="404"/>
          <ac:spMkLst>
            <pc:docMk/>
            <pc:sldMk cId="51788454" sldId="476"/>
            <ac:spMk id="87042" creationId="{6823D07F-99D1-1B51-82C7-1E67336AB643}"/>
          </ac:spMkLst>
        </pc:spChg>
      </pc:sldChg>
      <pc:sldChg chg="add del">
        <pc:chgData name="Khursheed Ahmad Bhat" userId="232bc352-bcff-4a75-8c0b-1fe79367188f" providerId="ADAL" clId="{42F10341-435F-4CEC-8E61-EB0C81DB13B6}" dt="2025-09-10T06:47:22.974" v="209" actId="2696"/>
        <pc:sldMkLst>
          <pc:docMk/>
          <pc:sldMk cId="2996048117" sldId="476"/>
        </pc:sldMkLst>
      </pc:sldChg>
      <pc:sldChg chg="modSp add mod">
        <pc:chgData name="Khursheed Ahmad Bhat" userId="232bc352-bcff-4a75-8c0b-1fe79367188f" providerId="ADAL" clId="{42F10341-435F-4CEC-8E61-EB0C81DB13B6}" dt="2025-09-10T06:47:58.347" v="219" actId="1076"/>
        <pc:sldMkLst>
          <pc:docMk/>
          <pc:sldMk cId="1266780527" sldId="477"/>
        </pc:sldMkLst>
        <pc:spChg chg="mod">
          <ac:chgData name="Khursheed Ahmad Bhat" userId="232bc352-bcff-4a75-8c0b-1fe79367188f" providerId="ADAL" clId="{42F10341-435F-4CEC-8E61-EB0C81DB13B6}" dt="2025-09-10T06:47:58.347" v="219" actId="1076"/>
          <ac:spMkLst>
            <pc:docMk/>
            <pc:sldMk cId="1266780527" sldId="477"/>
            <ac:spMk id="5" creationId="{E2539BAA-4545-9D94-18E9-5A6398BFE834}"/>
          </ac:spMkLst>
        </pc:spChg>
      </pc:sldChg>
      <pc:sldChg chg="add del">
        <pc:chgData name="Khursheed Ahmad Bhat" userId="232bc352-bcff-4a75-8c0b-1fe79367188f" providerId="ADAL" clId="{42F10341-435F-4CEC-8E61-EB0C81DB13B6}" dt="2025-09-10T06:47:22.974" v="209" actId="2696"/>
        <pc:sldMkLst>
          <pc:docMk/>
          <pc:sldMk cId="3569347429" sldId="477"/>
        </pc:sldMkLst>
      </pc:sldChg>
      <pc:sldChg chg="addSp delSp modSp new del mod modClrScheme chgLayout">
        <pc:chgData name="Khursheed Ahmad Bhat" userId="232bc352-bcff-4a75-8c0b-1fe79367188f" providerId="ADAL" clId="{42F10341-435F-4CEC-8E61-EB0C81DB13B6}" dt="2025-09-10T06:37:18.704" v="71" actId="2696"/>
        <pc:sldMkLst>
          <pc:docMk/>
          <pc:sldMk cId="1239162122" sldId="508"/>
        </pc:sldMkLst>
      </pc:sldChg>
      <pc:sldChg chg="add">
        <pc:chgData name="Khursheed Ahmad Bhat" userId="232bc352-bcff-4a75-8c0b-1fe79367188f" providerId="ADAL" clId="{42F10341-435F-4CEC-8E61-EB0C81DB13B6}" dt="2025-09-10T06:37:23.601" v="72"/>
        <pc:sldMkLst>
          <pc:docMk/>
          <pc:sldMk cId="3939105255" sldId="508"/>
        </pc:sldMkLst>
      </pc:sldChg>
      <pc:sldChg chg="add">
        <pc:chgData name="Khursheed Ahmad Bhat" userId="232bc352-bcff-4a75-8c0b-1fe79367188f" providerId="ADAL" clId="{42F10341-435F-4CEC-8E61-EB0C81DB13B6}" dt="2025-09-10T06:38:50.965" v="77"/>
        <pc:sldMkLst>
          <pc:docMk/>
          <pc:sldMk cId="0" sldId="509"/>
        </pc:sldMkLst>
      </pc:sldChg>
      <pc:sldChg chg="add">
        <pc:chgData name="Khursheed Ahmad Bhat" userId="232bc352-bcff-4a75-8c0b-1fe79367188f" providerId="ADAL" clId="{42F10341-435F-4CEC-8E61-EB0C81DB13B6}" dt="2025-09-10T06:38:50.965" v="77"/>
        <pc:sldMkLst>
          <pc:docMk/>
          <pc:sldMk cId="93167738" sldId="510"/>
        </pc:sldMkLst>
      </pc:sldChg>
      <pc:sldChg chg="add">
        <pc:chgData name="Khursheed Ahmad Bhat" userId="232bc352-bcff-4a75-8c0b-1fe79367188f" providerId="ADAL" clId="{42F10341-435F-4CEC-8E61-EB0C81DB13B6}" dt="2025-09-10T06:38:50.965" v="77"/>
        <pc:sldMkLst>
          <pc:docMk/>
          <pc:sldMk cId="344647133" sldId="511"/>
        </pc:sldMkLst>
      </pc:sldChg>
      <pc:sldChg chg="add">
        <pc:chgData name="Khursheed Ahmad Bhat" userId="232bc352-bcff-4a75-8c0b-1fe79367188f" providerId="ADAL" clId="{42F10341-435F-4CEC-8E61-EB0C81DB13B6}" dt="2025-09-10T06:38:50.965" v="77"/>
        <pc:sldMkLst>
          <pc:docMk/>
          <pc:sldMk cId="3367883008" sldId="512"/>
        </pc:sldMkLst>
      </pc:sldChg>
      <pc:sldChg chg="add del">
        <pc:chgData name="Khursheed Ahmad Bhat" userId="232bc352-bcff-4a75-8c0b-1fe79367188f" providerId="ADAL" clId="{42F10341-435F-4CEC-8E61-EB0C81DB13B6}" dt="2025-09-10T06:40:36.529" v="93" actId="47"/>
        <pc:sldMkLst>
          <pc:docMk/>
          <pc:sldMk cId="0" sldId="513"/>
        </pc:sldMkLst>
      </pc:sldChg>
      <pc:sldChg chg="add del">
        <pc:chgData name="Khursheed Ahmad Bhat" userId="232bc352-bcff-4a75-8c0b-1fe79367188f" providerId="ADAL" clId="{42F10341-435F-4CEC-8E61-EB0C81DB13B6}" dt="2025-09-10T06:39:37.717" v="81" actId="47"/>
        <pc:sldMkLst>
          <pc:docMk/>
          <pc:sldMk cId="0" sldId="514"/>
        </pc:sldMkLst>
      </pc:sldChg>
      <pc:sldChg chg="add del">
        <pc:chgData name="Khursheed Ahmad Bhat" userId="232bc352-bcff-4a75-8c0b-1fe79367188f" providerId="ADAL" clId="{42F10341-435F-4CEC-8E61-EB0C81DB13B6}" dt="2025-09-10T06:40:37.312" v="94" actId="47"/>
        <pc:sldMkLst>
          <pc:docMk/>
          <pc:sldMk cId="2189184247" sldId="514"/>
        </pc:sldMkLst>
      </pc:sldChg>
      <pc:sldChg chg="add del">
        <pc:chgData name="Khursheed Ahmad Bhat" userId="232bc352-bcff-4a75-8c0b-1fe79367188f" providerId="ADAL" clId="{42F10341-435F-4CEC-8E61-EB0C81DB13B6}" dt="2025-09-10T06:40:39.836" v="97" actId="47"/>
        <pc:sldMkLst>
          <pc:docMk/>
          <pc:sldMk cId="3215734202" sldId="515"/>
        </pc:sldMkLst>
      </pc:sldChg>
      <pc:sldChg chg="add del">
        <pc:chgData name="Khursheed Ahmad Bhat" userId="232bc352-bcff-4a75-8c0b-1fe79367188f" providerId="ADAL" clId="{42F10341-435F-4CEC-8E61-EB0C81DB13B6}" dt="2025-09-10T06:40:40.678" v="98" actId="47"/>
        <pc:sldMkLst>
          <pc:docMk/>
          <pc:sldMk cId="2744199077" sldId="516"/>
        </pc:sldMkLst>
      </pc:sldChg>
      <pc:sldChg chg="add del">
        <pc:chgData name="Khursheed Ahmad Bhat" userId="232bc352-bcff-4a75-8c0b-1fe79367188f" providerId="ADAL" clId="{42F10341-435F-4CEC-8E61-EB0C81DB13B6}" dt="2025-09-10T06:40:41.331" v="99" actId="47"/>
        <pc:sldMkLst>
          <pc:docMk/>
          <pc:sldMk cId="0" sldId="517"/>
        </pc:sldMkLst>
      </pc:sldChg>
      <pc:sldChg chg="add del">
        <pc:chgData name="Khursheed Ahmad Bhat" userId="232bc352-bcff-4a75-8c0b-1fe79367188f" providerId="ADAL" clId="{42F10341-435F-4CEC-8E61-EB0C81DB13B6}" dt="2025-09-10T06:40:41.892" v="100" actId="47"/>
        <pc:sldMkLst>
          <pc:docMk/>
          <pc:sldMk cId="0" sldId="518"/>
        </pc:sldMkLst>
      </pc:sldChg>
      <pc:sldChg chg="add del">
        <pc:chgData name="Khursheed Ahmad Bhat" userId="232bc352-bcff-4a75-8c0b-1fe79367188f" providerId="ADAL" clId="{42F10341-435F-4CEC-8E61-EB0C81DB13B6}" dt="2025-09-10T06:40:42.287" v="101" actId="47"/>
        <pc:sldMkLst>
          <pc:docMk/>
          <pc:sldMk cId="1270669658" sldId="519"/>
        </pc:sldMkLst>
      </pc:sldChg>
      <pc:sldChg chg="add del">
        <pc:chgData name="Khursheed Ahmad Bhat" userId="232bc352-bcff-4a75-8c0b-1fe79367188f" providerId="ADAL" clId="{42F10341-435F-4CEC-8E61-EB0C81DB13B6}" dt="2025-09-10T06:40:42.482" v="102" actId="47"/>
        <pc:sldMkLst>
          <pc:docMk/>
          <pc:sldMk cId="0" sldId="520"/>
        </pc:sldMkLst>
      </pc:sldChg>
      <pc:sldChg chg="add del">
        <pc:chgData name="Khursheed Ahmad Bhat" userId="232bc352-bcff-4a75-8c0b-1fe79367188f" providerId="ADAL" clId="{42F10341-435F-4CEC-8E61-EB0C81DB13B6}" dt="2025-09-10T06:40:42.978" v="103" actId="47"/>
        <pc:sldMkLst>
          <pc:docMk/>
          <pc:sldMk cId="3758597053" sldId="521"/>
        </pc:sldMkLst>
      </pc:sldChg>
      <pc:sldChg chg="add del">
        <pc:chgData name="Khursheed Ahmad Bhat" userId="232bc352-bcff-4a75-8c0b-1fe79367188f" providerId="ADAL" clId="{42F10341-435F-4CEC-8E61-EB0C81DB13B6}" dt="2025-09-10T06:40:43.198" v="104" actId="47"/>
        <pc:sldMkLst>
          <pc:docMk/>
          <pc:sldMk cId="3450585236" sldId="522"/>
        </pc:sldMkLst>
      </pc:sldChg>
      <pc:sldChg chg="add del">
        <pc:chgData name="Khursheed Ahmad Bhat" userId="232bc352-bcff-4a75-8c0b-1fe79367188f" providerId="ADAL" clId="{42F10341-435F-4CEC-8E61-EB0C81DB13B6}" dt="2025-09-10T06:40:43.926" v="105" actId="47"/>
        <pc:sldMkLst>
          <pc:docMk/>
          <pc:sldMk cId="844163435" sldId="523"/>
        </pc:sldMkLst>
      </pc:sldChg>
      <pc:sldChg chg="add del">
        <pc:chgData name="Khursheed Ahmad Bhat" userId="232bc352-bcff-4a75-8c0b-1fe79367188f" providerId="ADAL" clId="{42F10341-435F-4CEC-8E61-EB0C81DB13B6}" dt="2025-09-10T06:40:44.150" v="106" actId="47"/>
        <pc:sldMkLst>
          <pc:docMk/>
          <pc:sldMk cId="2232078776" sldId="524"/>
        </pc:sldMkLst>
      </pc:sldChg>
      <pc:sldChg chg="add del">
        <pc:chgData name="Khursheed Ahmad Bhat" userId="232bc352-bcff-4a75-8c0b-1fe79367188f" providerId="ADAL" clId="{42F10341-435F-4CEC-8E61-EB0C81DB13B6}" dt="2025-09-10T06:40:45.362" v="107" actId="47"/>
        <pc:sldMkLst>
          <pc:docMk/>
          <pc:sldMk cId="4241206351" sldId="525"/>
        </pc:sldMkLst>
      </pc:sldChg>
      <pc:sldChg chg="add">
        <pc:chgData name="Khursheed Ahmad Bhat" userId="232bc352-bcff-4a75-8c0b-1fe79367188f" providerId="ADAL" clId="{42F10341-435F-4CEC-8E61-EB0C81DB13B6}" dt="2025-09-10T06:40:27.807" v="85"/>
        <pc:sldMkLst>
          <pc:docMk/>
          <pc:sldMk cId="415135124" sldId="526"/>
        </pc:sldMkLst>
      </pc:sldChg>
      <pc:sldChg chg="modSp add mod">
        <pc:chgData name="Khursheed Ahmad Bhat" userId="232bc352-bcff-4a75-8c0b-1fe79367188f" providerId="ADAL" clId="{42F10341-435F-4CEC-8E61-EB0C81DB13B6}" dt="2025-09-10T06:44:54.974" v="180" actId="20577"/>
        <pc:sldMkLst>
          <pc:docMk/>
          <pc:sldMk cId="0" sldId="527"/>
        </pc:sldMkLst>
        <pc:spChg chg="mod">
          <ac:chgData name="Khursheed Ahmad Bhat" userId="232bc352-bcff-4a75-8c0b-1fe79367188f" providerId="ADAL" clId="{42F10341-435F-4CEC-8E61-EB0C81DB13B6}" dt="2025-09-10T06:44:54.974" v="180" actId="20577"/>
          <ac:spMkLst>
            <pc:docMk/>
            <pc:sldMk cId="0" sldId="527"/>
            <ac:spMk id="16385" creationId="{CB64F3E7-BE56-4BF5-89DF-866E7EA88B71}"/>
          </ac:spMkLst>
        </pc:spChg>
        <pc:spChg chg="mod">
          <ac:chgData name="Khursheed Ahmad Bhat" userId="232bc352-bcff-4a75-8c0b-1fe79367188f" providerId="ADAL" clId="{42F10341-435F-4CEC-8E61-EB0C81DB13B6}" dt="2025-09-10T06:40:28.012" v="88" actId="27636"/>
          <ac:spMkLst>
            <pc:docMk/>
            <pc:sldMk cId="0" sldId="527"/>
            <ac:spMk id="16386" creationId="{AEFC87E0-114C-4BFC-8B34-FD5EF6B87DCF}"/>
          </ac:spMkLst>
        </pc:spChg>
      </pc:sldChg>
      <pc:sldChg chg="modSp add mod">
        <pc:chgData name="Khursheed Ahmad Bhat" userId="232bc352-bcff-4a75-8c0b-1fe79367188f" providerId="ADAL" clId="{42F10341-435F-4CEC-8E61-EB0C81DB13B6}" dt="2025-09-10T06:40:28.015" v="89" actId="27636"/>
        <pc:sldMkLst>
          <pc:docMk/>
          <pc:sldMk cId="0" sldId="528"/>
        </pc:sldMkLst>
        <pc:spChg chg="mod">
          <ac:chgData name="Khursheed Ahmad Bhat" userId="232bc352-bcff-4a75-8c0b-1fe79367188f" providerId="ADAL" clId="{42F10341-435F-4CEC-8E61-EB0C81DB13B6}" dt="2025-09-10T06:40:28.015" v="89" actId="27636"/>
          <ac:spMkLst>
            <pc:docMk/>
            <pc:sldMk cId="0" sldId="528"/>
            <ac:spMk id="18434" creationId="{A7143B20-81F4-4C44-95F8-D8F686F2F4F7}"/>
          </ac:spMkLst>
        </pc:spChg>
      </pc:sldChg>
      <pc:sldChg chg="addSp modSp add mod">
        <pc:chgData name="Khursheed Ahmad Bhat" userId="232bc352-bcff-4a75-8c0b-1fe79367188f" providerId="ADAL" clId="{42F10341-435F-4CEC-8E61-EB0C81DB13B6}" dt="2025-09-11T09:21:55.074" v="250" actId="1076"/>
        <pc:sldMkLst>
          <pc:docMk/>
          <pc:sldMk cId="0" sldId="529"/>
        </pc:sldMkLst>
        <pc:spChg chg="add mod">
          <ac:chgData name="Khursheed Ahmad Bhat" userId="232bc352-bcff-4a75-8c0b-1fe79367188f" providerId="ADAL" clId="{42F10341-435F-4CEC-8E61-EB0C81DB13B6}" dt="2025-09-11T09:21:55.074" v="250" actId="1076"/>
          <ac:spMkLst>
            <pc:docMk/>
            <pc:sldMk cId="0" sldId="529"/>
            <ac:spMk id="2" creationId="{A9A0499F-79CC-41AA-A004-CD941E157619}"/>
          </ac:spMkLst>
        </pc:spChg>
        <pc:spChg chg="mod">
          <ac:chgData name="Khursheed Ahmad Bhat" userId="232bc352-bcff-4a75-8c0b-1fe79367188f" providerId="ADAL" clId="{42F10341-435F-4CEC-8E61-EB0C81DB13B6}" dt="2025-09-11T09:21:48.282" v="249" actId="20577"/>
          <ac:spMkLst>
            <pc:docMk/>
            <pc:sldMk cId="0" sldId="529"/>
            <ac:spMk id="20481" creationId="{99AFB161-ED93-4730-90CF-60C15CF17766}"/>
          </ac:spMkLst>
        </pc:spChg>
      </pc:sldChg>
      <pc:sldChg chg="add">
        <pc:chgData name="Khursheed Ahmad Bhat" userId="232bc352-bcff-4a75-8c0b-1fe79367188f" providerId="ADAL" clId="{42F10341-435F-4CEC-8E61-EB0C81DB13B6}" dt="2025-09-10T06:40:27.807" v="85"/>
        <pc:sldMkLst>
          <pc:docMk/>
          <pc:sldMk cId="3396494276" sldId="530"/>
        </pc:sldMkLst>
      </pc:sldChg>
      <pc:sldChg chg="add">
        <pc:chgData name="Khursheed Ahmad Bhat" userId="232bc352-bcff-4a75-8c0b-1fe79367188f" providerId="ADAL" clId="{42F10341-435F-4CEC-8E61-EB0C81DB13B6}" dt="2025-09-10T06:40:27.807" v="85"/>
        <pc:sldMkLst>
          <pc:docMk/>
          <pc:sldMk cId="0" sldId="531"/>
        </pc:sldMkLst>
      </pc:sldChg>
      <pc:sldChg chg="addSp delSp modSp add mod">
        <pc:chgData name="Khursheed Ahmad Bhat" userId="232bc352-bcff-4a75-8c0b-1fe79367188f" providerId="ADAL" clId="{42F10341-435F-4CEC-8E61-EB0C81DB13B6}" dt="2025-09-12T08:05:35.031" v="285" actId="113"/>
        <pc:sldMkLst>
          <pc:docMk/>
          <pc:sldMk cId="1075008125" sldId="532"/>
        </pc:sldMkLst>
        <pc:spChg chg="add mod">
          <ac:chgData name="Khursheed Ahmad Bhat" userId="232bc352-bcff-4a75-8c0b-1fe79367188f" providerId="ADAL" clId="{42F10341-435F-4CEC-8E61-EB0C81DB13B6}" dt="2025-09-12T08:05:35.031" v="285" actId="113"/>
          <ac:spMkLst>
            <pc:docMk/>
            <pc:sldMk cId="1075008125" sldId="532"/>
            <ac:spMk id="3" creationId="{B59AE241-B47C-3F82-E537-8B0E56059A9F}"/>
          </ac:spMkLst>
        </pc:spChg>
        <pc:spChg chg="del">
          <ac:chgData name="Khursheed Ahmad Bhat" userId="232bc352-bcff-4a75-8c0b-1fe79367188f" providerId="ADAL" clId="{42F10341-435F-4CEC-8E61-EB0C81DB13B6}" dt="2025-09-12T06:52:09.588" v="252" actId="478"/>
          <ac:spMkLst>
            <pc:docMk/>
            <pc:sldMk cId="1075008125" sldId="532"/>
            <ac:spMk id="5" creationId="{CF93871F-9A7D-B34A-A694-D5241176AD2B}"/>
          </ac:spMkLst>
        </pc:spChg>
      </pc:sldChg>
      <pc:sldChg chg="addSp delSp modSp add mod">
        <pc:chgData name="Khursheed Ahmad Bhat" userId="232bc352-bcff-4a75-8c0b-1fe79367188f" providerId="ADAL" clId="{42F10341-435F-4CEC-8E61-EB0C81DB13B6}" dt="2025-09-12T08:06:36.704" v="297" actId="13900"/>
        <pc:sldMkLst>
          <pc:docMk/>
          <pc:sldMk cId="1521540776" sldId="533"/>
        </pc:sldMkLst>
        <pc:spChg chg="del mod">
          <ac:chgData name="Khursheed Ahmad Bhat" userId="232bc352-bcff-4a75-8c0b-1fe79367188f" providerId="ADAL" clId="{42F10341-435F-4CEC-8E61-EB0C81DB13B6}" dt="2025-09-12T08:06:10.491" v="288" actId="478"/>
          <ac:spMkLst>
            <pc:docMk/>
            <pc:sldMk cId="1521540776" sldId="533"/>
            <ac:spMk id="3" creationId="{41C5EA5F-1F8C-D434-52FE-BF04FCBBB8D8}"/>
          </ac:spMkLst>
        </pc:spChg>
        <pc:spChg chg="add mod">
          <ac:chgData name="Khursheed Ahmad Bhat" userId="232bc352-bcff-4a75-8c0b-1fe79367188f" providerId="ADAL" clId="{42F10341-435F-4CEC-8E61-EB0C81DB13B6}" dt="2025-09-12T08:06:36.704" v="297" actId="13900"/>
          <ac:spMkLst>
            <pc:docMk/>
            <pc:sldMk cId="1521540776" sldId="533"/>
            <ac:spMk id="4" creationId="{186F357C-407B-4CC1-8DF2-A2D67FAFA93E}"/>
          </ac:spMkLst>
        </pc:spChg>
      </pc:sldChg>
      <pc:sldChg chg="addSp delSp modSp add mod">
        <pc:chgData name="Khursheed Ahmad Bhat" userId="232bc352-bcff-4a75-8c0b-1fe79367188f" providerId="ADAL" clId="{42F10341-435F-4CEC-8E61-EB0C81DB13B6}" dt="2025-09-12T08:10:39.199" v="344" actId="2161"/>
        <pc:sldMkLst>
          <pc:docMk/>
          <pc:sldMk cId="2329709052" sldId="534"/>
        </pc:sldMkLst>
        <pc:spChg chg="add del">
          <ac:chgData name="Khursheed Ahmad Bhat" userId="232bc352-bcff-4a75-8c0b-1fe79367188f" providerId="ADAL" clId="{42F10341-435F-4CEC-8E61-EB0C81DB13B6}" dt="2025-09-12T08:08:34.720" v="301" actId="478"/>
          <ac:spMkLst>
            <pc:docMk/>
            <pc:sldMk cId="2329709052" sldId="534"/>
            <ac:spMk id="3" creationId="{24B4691E-0C56-7F1B-E423-70DF6A9954F7}"/>
          </ac:spMkLst>
        </pc:spChg>
        <pc:spChg chg="del">
          <ac:chgData name="Khursheed Ahmad Bhat" userId="232bc352-bcff-4a75-8c0b-1fe79367188f" providerId="ADAL" clId="{42F10341-435F-4CEC-8E61-EB0C81DB13B6}" dt="2025-09-12T08:08:31.681" v="299" actId="478"/>
          <ac:spMkLst>
            <pc:docMk/>
            <pc:sldMk cId="2329709052" sldId="534"/>
            <ac:spMk id="5" creationId="{523B2741-6637-8B41-43DD-48849C21CDBE}"/>
          </ac:spMkLst>
        </pc:spChg>
        <pc:graphicFrameChg chg="add mod modGraphic">
          <ac:chgData name="Khursheed Ahmad Bhat" userId="232bc352-bcff-4a75-8c0b-1fe79367188f" providerId="ADAL" clId="{42F10341-435F-4CEC-8E61-EB0C81DB13B6}" dt="2025-09-12T08:10:39.199" v="344" actId="2161"/>
          <ac:graphicFrameMkLst>
            <pc:docMk/>
            <pc:sldMk cId="2329709052" sldId="534"/>
            <ac:graphicFrameMk id="4" creationId="{F8C8929E-458D-9D90-412B-E35306131772}"/>
          </ac:graphicFrameMkLst>
        </pc:graphicFrameChg>
      </pc:sldChg>
      <pc:sldChg chg="addSp delSp modSp add mod">
        <pc:chgData name="Khursheed Ahmad Bhat" userId="232bc352-bcff-4a75-8c0b-1fe79367188f" providerId="ADAL" clId="{42F10341-435F-4CEC-8E61-EB0C81DB13B6}" dt="2025-09-12T08:15:07.214" v="400" actId="404"/>
        <pc:sldMkLst>
          <pc:docMk/>
          <pc:sldMk cId="1512891867" sldId="535"/>
        </pc:sldMkLst>
        <pc:spChg chg="add mod">
          <ac:chgData name="Khursheed Ahmad Bhat" userId="232bc352-bcff-4a75-8c0b-1fe79367188f" providerId="ADAL" clId="{42F10341-435F-4CEC-8E61-EB0C81DB13B6}" dt="2025-09-12T08:15:07.214" v="400" actId="404"/>
          <ac:spMkLst>
            <pc:docMk/>
            <pc:sldMk cId="1512891867" sldId="535"/>
            <ac:spMk id="3" creationId="{045ED650-A51B-1E16-42A3-FF0BA782A3FA}"/>
          </ac:spMkLst>
        </pc:spChg>
        <pc:spChg chg="del">
          <ac:chgData name="Khursheed Ahmad Bhat" userId="232bc352-bcff-4a75-8c0b-1fe79367188f" providerId="ADAL" clId="{42F10341-435F-4CEC-8E61-EB0C81DB13B6}" dt="2025-09-12T08:14:10.910" v="346" actId="478"/>
          <ac:spMkLst>
            <pc:docMk/>
            <pc:sldMk cId="1512891867" sldId="535"/>
            <ac:spMk id="4" creationId="{11472A78-415F-A32F-BBF9-61D243C845F1}"/>
          </ac:spMkLst>
        </pc:spChg>
      </pc:sldChg>
      <pc:sldChg chg="addSp delSp modSp add mod">
        <pc:chgData name="Khursheed Ahmad Bhat" userId="232bc352-bcff-4a75-8c0b-1fe79367188f" providerId="ADAL" clId="{42F10341-435F-4CEC-8E61-EB0C81DB13B6}" dt="2025-09-12T08:21:40.968" v="470" actId="20577"/>
        <pc:sldMkLst>
          <pc:docMk/>
          <pc:sldMk cId="2943582122" sldId="536"/>
        </pc:sldMkLst>
        <pc:spChg chg="del">
          <ac:chgData name="Khursheed Ahmad Bhat" userId="232bc352-bcff-4a75-8c0b-1fe79367188f" providerId="ADAL" clId="{42F10341-435F-4CEC-8E61-EB0C81DB13B6}" dt="2025-09-12T08:15:38.885" v="402" actId="478"/>
          <ac:spMkLst>
            <pc:docMk/>
            <pc:sldMk cId="2943582122" sldId="536"/>
            <ac:spMk id="3" creationId="{4B392AA7-D176-07F1-C5DB-0B1823FD8787}"/>
          </ac:spMkLst>
        </pc:spChg>
        <pc:spChg chg="add mod">
          <ac:chgData name="Khursheed Ahmad Bhat" userId="232bc352-bcff-4a75-8c0b-1fe79367188f" providerId="ADAL" clId="{42F10341-435F-4CEC-8E61-EB0C81DB13B6}" dt="2025-09-12T08:21:40.968" v="470" actId="20577"/>
          <ac:spMkLst>
            <pc:docMk/>
            <pc:sldMk cId="2943582122" sldId="536"/>
            <ac:spMk id="4" creationId="{82928874-A1BA-EFA9-CA99-110169FEC58D}"/>
          </ac:spMkLst>
        </pc:spChg>
      </pc:sldChg>
      <pc:sldChg chg="addSp modSp new mod">
        <pc:chgData name="Khursheed Ahmad Bhat" userId="232bc352-bcff-4a75-8c0b-1fe79367188f" providerId="ADAL" clId="{42F10341-435F-4CEC-8E61-EB0C81DB13B6}" dt="2025-09-12T08:25:22.569" v="482" actId="1076"/>
        <pc:sldMkLst>
          <pc:docMk/>
          <pc:sldMk cId="3428859262" sldId="537"/>
        </pc:sldMkLst>
        <pc:spChg chg="add mod">
          <ac:chgData name="Khursheed Ahmad Bhat" userId="232bc352-bcff-4a75-8c0b-1fe79367188f" providerId="ADAL" clId="{42F10341-435F-4CEC-8E61-EB0C81DB13B6}" dt="2025-09-12T08:24:59.236" v="479" actId="403"/>
          <ac:spMkLst>
            <pc:docMk/>
            <pc:sldMk cId="3428859262" sldId="537"/>
            <ac:spMk id="3" creationId="{35E83377-FDB3-1EDA-68F5-77AFEF4CF745}"/>
          </ac:spMkLst>
        </pc:spChg>
        <pc:spChg chg="add mod">
          <ac:chgData name="Khursheed Ahmad Bhat" userId="232bc352-bcff-4a75-8c0b-1fe79367188f" providerId="ADAL" clId="{42F10341-435F-4CEC-8E61-EB0C81DB13B6}" dt="2025-09-12T08:25:22.569" v="482" actId="1076"/>
          <ac:spMkLst>
            <pc:docMk/>
            <pc:sldMk cId="3428859262" sldId="537"/>
            <ac:spMk id="5" creationId="{4E29B2DF-0C4C-B44C-3F26-41FD3BC59694}"/>
          </ac:spMkLst>
        </pc:spChg>
      </pc:sldChg>
      <pc:sldChg chg="new">
        <pc:chgData name="Khursheed Ahmad Bhat" userId="232bc352-bcff-4a75-8c0b-1fe79367188f" providerId="ADAL" clId="{42F10341-435F-4CEC-8E61-EB0C81DB13B6}" dt="2025-09-12T08:25:04.848" v="480" actId="680"/>
        <pc:sldMkLst>
          <pc:docMk/>
          <pc:sldMk cId="527191707" sldId="538"/>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9T07:23:00.403"/>
    </inkml:context>
    <inkml:brush xml:id="br0">
      <inkml:brushProperty name="width" value="0.035" units="cm"/>
      <inkml:brushProperty name="height" value="0.035" units="cm"/>
    </inkml:brush>
  </inkml:definitions>
  <inkml:trace contextRef="#ctx0" brushRef="#br0">46 111 24575,'0'545'0,"0"-537"0,1 2 0,-1 0 0,0 0 0,-1-1 0,0 1 0,-1 0 0,1-1 0,-2 1 0,0 0 0,-4 9 0,7-19 0,0-1 0,0 1 0,0 0 0,0-1 0,0 1 0,0 0 0,0-1 0,0 1 0,0 0 0,0-1 0,0 1 0,-1 0 0,1 0 0,0-1 0,0 1 0,0 0 0,0-1 0,-1 1 0,1 0 0,0 0 0,0-1 0,-1 1 0,1 0 0,0 0 0,0 0 0,-1 0 0,1-1 0,0 1 0,-1 0 0,1 0 0,0 0 0,-1 0 0,1 0 0,0 0 0,-1 0 0,1 0 0,0 0 0,-1 0 0,1 0 0,0 0 0,-1 0 0,1 0 0,0 0 0,-1 0 0,1 0 0,0 0 0,-1 0 0,1 0 0,0 1 0,0-1 0,-1 0 0,1 0 0,0 0 0,0 1 0,-1-1 0,1 0 0,0 0 0,0 1 0,-1-1 0,1 0 0,0 0 0,0 1 0,0-1 0,0 0 0,-1 1 0,1-1 0,0 0 0,0 1 0,-6-27 0,-1-59 0,6-157 0,5 100 0,-4-131 0,1 291 0,1 0 0,1 0 0,10 33 0,6 37 0,-15-16 0,-5 73 0,3 56 0,2-176 5,1 0 0,1-1 0,1 0 0,13 31 0,3 8-1395,-14-32-5436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9T07:23:07.392"/>
    </inkml:context>
    <inkml:brush xml:id="br0">
      <inkml:brushProperty name="width" value="0.035" units="cm"/>
      <inkml:brushProperty name="height" value="0.035" units="cm"/>
    </inkml:brush>
  </inkml:definitions>
  <inkml:trace contextRef="#ctx0" brushRef="#br0">80 0 24575,'0'0'0,"0"8"0,0 8 0,0 10 0,0 7 0,0 4 0,0 4 0,0 2 0,-7-7 0,-10-9 0,-1-16 0,1-18 0,5-14 0,4-3-8191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9T07:23:15.452"/>
    </inkml:context>
    <inkml:brush xml:id="br0">
      <inkml:brushProperty name="width" value="0.035" units="cm"/>
      <inkml:brushProperty name="height" value="0.035" units="cm"/>
    </inkml:brush>
  </inkml:definitions>
  <inkml:trace contextRef="#ctx0" brushRef="#br0">3 167 24575,'0'-2'0,"1"0"0,0 0 0,0 0 0,0 1 0,0-1 0,0 0 0,0 0 0,1 1 0,-1-1 0,0 0 0,1 1 0,0-1 0,-1 1 0,1 0 0,0-1 0,3-1 0,34-19 0,-37 21 0,17-7 0,-1 1 0,1 0 0,33-5 0,6-3 0,-30 8 0,1 2 0,45-4 0,-42 6 0,57-13 0,-65 9 0,0 2 0,0 0 0,1 1 0,-1 2 0,1 0 0,38 4 0,-63-2 0,1-1 0,0 1 0,-1 0 0,1 0 0,-1 0 0,1 0 0,-1 1 0,1-1 0,-1 0 0,1 0 0,0 0 0,-1 0 0,1 0 0,-1 1 0,1-1 0,-1 0 0,1 0 0,-1 1 0,1-1 0,-1 0 0,0 1 0,1-1 0,-1 1 0,1-1 0,-1 0 0,0 1 0,1-1 0,-1 1 0,0-1 0,0 1 0,1-1 0,-1 1 0,0-1 0,0 2 0,-13 14 0,-32 11 0,9-12 0,-1-2 0,0-1 0,-1-2 0,0-2 0,-1-1 0,0-2 0,0-2 0,-58-2 0,21 0 0,39 1 0,0-2 0,-49-7 0,69 0 0,24-3 0,28-6 0,11 3 0,1 1 0,0 3 0,0 1 0,1 3 0,55 1 0,-86 3-273,-1 1 0,1-2 0,-1-1 0,26-6 0,-15 0-6553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9T07:23:28.150"/>
    </inkml:context>
    <inkml:brush xml:id="br0">
      <inkml:brushProperty name="width" value="0.035" units="cm"/>
      <inkml:brushProperty name="height" value="0.035" units="cm"/>
    </inkml:brush>
  </inkml:definitions>
  <inkml:trace contextRef="#ctx0" brushRef="#br0">276 1 24575,'-2'6'0,"0"0"0,0 1 0,-1-1 0,1 0 0,-1-1 0,-1 1 0,1 0 0,-1-1 0,-4 5 0,-9 15 0,-15 27 0,-2-1 0,-2-2 0,-2-2 0,-48 46 0,104-113 0,28-40 0,15-20 0,-51 69 0,-1 1 0,2 0 0,0 0 0,0 1 0,0 0 0,1 1 0,1 1 0,-1 0 0,1 0 0,0 1 0,27-7 0,-47 18 0,1 1 0,-1 0 0,1 1 0,0 0 0,1 0 0,0 0 0,0 0 0,-6 14 0,-30 38 0,28-44 0,-1-1 0,-1 0 0,-25 17 0,40-31 0,0 0 0,0 0 0,0 0 0,1-1 0,-1 1 0,0 0 0,0 0 0,0-1 0,0 1 0,0 0 0,0 0 0,0-1 0,0 1 0,0 0 0,0 0 0,0-1 0,0 1 0,0 0 0,0-1 0,0 1 0,0 0 0,0 0 0,0-1 0,0 1 0,0 0 0,0 0 0,0-1 0,0 1 0,0 0 0,0 0 0,-1-1 0,1 1 0,0 0 0,0 0 0,0 0 0,0-1 0,-1 1 0,1 0 0,0 0 0,0 0 0,-1 0 0,1 0 0,0-1 0,0 1 0,-1 0 0,1 0 0,0 0 0,0 0 0,-1 0 0,1 0 0,0 0 0,0 0 0,-1 0 0,1 0 0,0 0 0,0 0 0,-1 0 0,1 0 0,0 0 0,0 0 0,-1 0 0,1 0 0,0 0 0,0 1 0,-1-1 0,1 0 0,0 0 0,6-22 0,7 2 0,0 0 0,30-33 0,-27 35 0,-1-1 0,0-1 0,11-21 0,-8 2 0,-18 39 0,0 0 0,0 0 0,0 0 0,-1 0 0,1 0 0,0 0 0,0 0 0,0 0 0,0 0 0,0 0 0,0 0 0,0 0 0,0 0 0,0 0 0,0 0 0,-1 0 0,1 0 0,0 0 0,0 0 0,0 0 0,0 0 0,0 0 0,0 0 0,0 0 0,0 0 0,0 0 0,0 0 0,-1 0 0,1 0 0,0 0 0,0 0 0,0-1 0,0 1 0,0 0 0,0 0 0,0 0 0,0 0 0,0 0 0,0 0 0,0 0 0,0 0 0,0 0 0,0 0 0,0 0 0,0 0 0,0-1 0,0 1 0,0 0 0,0 0 0,0 0 0,0 0 0,0 0 0,0 0 0,0 0 0,-17 19 0,7-6 0,-5 5 0,1 1 0,2 0 0,-1 1 0,-12 29 0,11-13-108,8-18-102,-1 0 1,0-1-1,-2 1 1,0-2-1,-23 32 1,15-30-6617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9T07:23:33.785"/>
    </inkml:context>
    <inkml:brush xml:id="br0">
      <inkml:brushProperty name="width" value="0.035" units="cm"/>
      <inkml:brushProperty name="height" value="0.035" units="cm"/>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9T07:23:38.021"/>
    </inkml:context>
    <inkml:brush xml:id="br0">
      <inkml:brushProperty name="width" value="0.035" units="cm"/>
      <inkml:brushProperty name="height" value="0.035" units="cm"/>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9T07:23:44.583"/>
    </inkml:context>
    <inkml:brush xml:id="br0">
      <inkml:brushProperty name="width" value="0.035" units="cm"/>
      <inkml:brushProperty name="height" value="0.035" units="cm"/>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1AFF0-CC4F-4A40-B5E5-7B0A5D9E6310}" type="datetimeFigureOut">
              <a:rPr lang="en-US" smtClean="0"/>
              <a:t>9/12/2025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EDD1C2-A019-40DC-AF86-0AE8981ED9BA}" type="slidenum">
              <a:rPr lang="en-US" smtClean="0"/>
              <a:t>‹#›</a:t>
            </a:fld>
            <a:endParaRPr lang="en-US"/>
          </a:p>
        </p:txBody>
      </p:sp>
    </p:spTree>
    <p:extLst>
      <p:ext uri="{BB962C8B-B14F-4D97-AF65-F5344CB8AC3E}">
        <p14:creationId xmlns:p14="http://schemas.microsoft.com/office/powerpoint/2010/main" val="4284597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730F164-3563-441D-A2BB-9ECF873C6BA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58081F0E-1362-4F6F-BE70-E88D6BFB0B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80DB-5056-2C3B-5FD6-96B3B1EBD778}"/>
            </a:ext>
          </a:extLst>
        </p:cNvPr>
        <p:cNvGrpSpPr/>
        <p:nvPr/>
      </p:nvGrpSpPr>
      <p:grpSpPr>
        <a:xfrm>
          <a:off x="0" y="0"/>
          <a:ext cx="0" cy="0"/>
          <a:chOff x="0" y="0"/>
          <a:chExt cx="0" cy="0"/>
        </a:xfrm>
      </p:grpSpPr>
      <p:sp>
        <p:nvSpPr>
          <p:cNvPr id="40962" name="Rectangle 2">
            <a:extLst>
              <a:ext uri="{FF2B5EF4-FFF2-40B4-BE49-F238E27FC236}">
                <a16:creationId xmlns:a16="http://schemas.microsoft.com/office/drawing/2014/main" id="{DF82FE6A-A3AA-44BE-48AE-C31BD977FFA2}"/>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C5665A67-1A75-67CD-F6AC-F622331838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06188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17605DEB-C81B-41F2-ABA8-D21CD717FA7A}"/>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520811E7-D32E-4B74-9C5E-4F2EBBA715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CADFF460-F732-4F8E-9BEC-BDC62B69C0FD}"/>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E427A0BF-8535-41FD-9918-F0C0C2585C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297FF49F-1D45-469B-875E-F2DC1DDA4D36}"/>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949FD0D0-FC60-49A7-A825-489FF222CA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20606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36C03FFC-61A1-4E2B-BB58-CEF8239A9776}"/>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E1C4ACA0-7908-4D31-AF21-00AD91730D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99F2A1A-F415-4861-9317-8DF50F438DE9}"/>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68EDBADE-A031-473C-85B2-8404A68200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3A7F482-09C8-4234-BA8B-E06C784513B0}"/>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F97F5174-3BAF-4B1B-846E-3DB7430B29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a:extLst>
              <a:ext uri="{FF2B5EF4-FFF2-40B4-BE49-F238E27FC236}">
                <a16:creationId xmlns:a16="http://schemas.microsoft.com/office/drawing/2014/main" id="{27DF9E4E-96D6-414F-8641-F5F4875E71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AF3DCFE-B091-466E-897F-AF0229B99FBE}" type="slidenum">
              <a:rPr lang="en-US" altLang="en-US" smtClean="0">
                <a:latin typeface="Helvetica" panose="020B0604020202020204" pitchFamily="34" charset="0"/>
              </a:rPr>
              <a:pPr/>
              <a:t>85</a:t>
            </a:fld>
            <a:endParaRPr lang="en-US" altLang="en-US">
              <a:latin typeface="Helvetica" panose="020B0604020202020204" pitchFamily="34" charset="0"/>
            </a:endParaRPr>
          </a:p>
        </p:txBody>
      </p:sp>
      <p:sp>
        <p:nvSpPr>
          <p:cNvPr id="13314" name="Rectangle 2">
            <a:extLst>
              <a:ext uri="{FF2B5EF4-FFF2-40B4-BE49-F238E27FC236}">
                <a16:creationId xmlns:a16="http://schemas.microsoft.com/office/drawing/2014/main" id="{FBCEF41C-2D09-4D79-B128-D63857A2F2E6}"/>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D9ACFA5D-A5EC-4373-81C2-0F6EFDCB20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A989082A-5E14-437A-8593-A083C9E0B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19C771-0D6A-4807-BCDD-77C1F2EE8271}" type="slidenum">
              <a:rPr lang="en-US" altLang="en-US" smtClean="0">
                <a:latin typeface="Helvetica" panose="020B0604020202020204" pitchFamily="34" charset="0"/>
              </a:rPr>
              <a:pPr/>
              <a:t>86</a:t>
            </a:fld>
            <a:endParaRPr lang="en-US" altLang="en-US">
              <a:latin typeface="Helvetica" panose="020B0604020202020204" pitchFamily="34" charset="0"/>
            </a:endParaRPr>
          </a:p>
        </p:txBody>
      </p:sp>
      <p:sp>
        <p:nvSpPr>
          <p:cNvPr id="17410" name="Rectangle 2">
            <a:extLst>
              <a:ext uri="{FF2B5EF4-FFF2-40B4-BE49-F238E27FC236}">
                <a16:creationId xmlns:a16="http://schemas.microsoft.com/office/drawing/2014/main" id="{2AC42077-757B-4A4C-8A05-7B590F2EC1D6}"/>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AC753078-9E5A-48E2-813D-E5D652399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B998348D-9A8E-4A1B-A5CC-88DB5AB92904}"/>
              </a:ext>
            </a:extLst>
          </p:cNvPr>
          <p:cNvSpPr>
            <a:spLocks noGrp="1" noRot="1" noChangeAspect="1" noChangeArrowheads="1" noTextEdit="1"/>
          </p:cNvSpPr>
          <p:nvPr>
            <p:ph type="sldImg"/>
          </p:nvPr>
        </p:nvSpPr>
        <p:spPr>
          <a:ln/>
        </p:spPr>
      </p:sp>
      <p:sp>
        <p:nvSpPr>
          <p:cNvPr id="19458" name="Rectangle 3">
            <a:extLst>
              <a:ext uri="{FF2B5EF4-FFF2-40B4-BE49-F238E27FC236}">
                <a16:creationId xmlns:a16="http://schemas.microsoft.com/office/drawing/2014/main" id="{677410E8-14CB-430D-9C9B-CA14C8C01E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9F52C5D-9955-47A2-9EA6-38FEB66EF379}"/>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E6218432-9C5A-4AD0-9E05-B77965972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2CB3E8E7-C086-4355-9CE8-18739774E7C1}"/>
              </a:ext>
            </a:extLst>
          </p:cNvPr>
          <p:cNvSpPr>
            <a:spLocks noGrp="1" noRot="1" noChangeAspect="1" noChangeArrowheads="1" noTextEdit="1"/>
          </p:cNvSpPr>
          <p:nvPr>
            <p:ph type="sldImg"/>
          </p:nvPr>
        </p:nvSpPr>
        <p:spPr>
          <a:ln/>
        </p:spPr>
      </p:sp>
      <p:sp>
        <p:nvSpPr>
          <p:cNvPr id="21506" name="Rectangle 3">
            <a:extLst>
              <a:ext uri="{FF2B5EF4-FFF2-40B4-BE49-F238E27FC236}">
                <a16:creationId xmlns:a16="http://schemas.microsoft.com/office/drawing/2014/main" id="{D7150505-875B-411A-8576-2DD58804D9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B2858C04-233B-4F84-8B85-EA895CEAF2C7}"/>
              </a:ext>
            </a:extLst>
          </p:cNvPr>
          <p:cNvSpPr>
            <a:spLocks noGrp="1" noRot="1" noChangeAspect="1" noChangeArrowheads="1" noTextEdit="1"/>
          </p:cNvSpPr>
          <p:nvPr>
            <p:ph type="sldImg"/>
          </p:nvPr>
        </p:nvSpPr>
        <p:spPr>
          <a:ln/>
        </p:spPr>
      </p:sp>
      <p:sp>
        <p:nvSpPr>
          <p:cNvPr id="23554" name="Rectangle 3">
            <a:extLst>
              <a:ext uri="{FF2B5EF4-FFF2-40B4-BE49-F238E27FC236}">
                <a16:creationId xmlns:a16="http://schemas.microsoft.com/office/drawing/2014/main" id="{7E4843CC-89D3-47B0-BBCC-C97C1F2F47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12803BA9-336C-40B8-B240-AE76B19DBC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6A5F754-A269-48A9-AF00-EE1AB4FE158B}" type="slidenum">
              <a:rPr lang="en-US" altLang="en-US" smtClean="0">
                <a:latin typeface="Helvetica" panose="020B0604020202020204" pitchFamily="34" charset="0"/>
              </a:rPr>
              <a:pPr/>
              <a:t>92</a:t>
            </a:fld>
            <a:endParaRPr lang="en-US" altLang="en-US">
              <a:latin typeface="Helvetica" panose="020B0604020202020204" pitchFamily="34" charset="0"/>
            </a:endParaRPr>
          </a:p>
        </p:txBody>
      </p:sp>
      <p:sp>
        <p:nvSpPr>
          <p:cNvPr id="32770" name="Rectangle 2">
            <a:extLst>
              <a:ext uri="{FF2B5EF4-FFF2-40B4-BE49-F238E27FC236}">
                <a16:creationId xmlns:a16="http://schemas.microsoft.com/office/drawing/2014/main" id="{3118FFA9-F8CF-48E9-8DBD-7D20A0B41DDE}"/>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4CD8A752-1AAD-4C50-BBDA-5D51338F2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EB8C0B8A-AD96-4A57-B567-49E824FFE3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6B8074-FFAA-46E8-A8E7-A2DF12801B2C}" type="slidenum">
              <a:rPr lang="en-US" altLang="en-US" smtClean="0">
                <a:latin typeface="Helvetica" panose="020B0604020202020204" pitchFamily="34" charset="0"/>
              </a:rPr>
              <a:pPr/>
              <a:t>93</a:t>
            </a:fld>
            <a:endParaRPr lang="en-US" altLang="en-US">
              <a:latin typeface="Helvetica" panose="020B0604020202020204" pitchFamily="34" charset="0"/>
            </a:endParaRPr>
          </a:p>
        </p:txBody>
      </p:sp>
      <p:sp>
        <p:nvSpPr>
          <p:cNvPr id="34818" name="Rectangle 2">
            <a:extLst>
              <a:ext uri="{FF2B5EF4-FFF2-40B4-BE49-F238E27FC236}">
                <a16:creationId xmlns:a16="http://schemas.microsoft.com/office/drawing/2014/main" id="{6F09C86C-58BC-4607-981A-D231C591FCB5}"/>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0398BD5B-BC5C-4CDB-9D48-4CA967CB7D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2C789749-18B6-4527-94FF-59E54FAC3E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77C39C-CCD1-4085-91E8-2B527B8A2188}" type="slidenum">
              <a:rPr lang="en-US" altLang="en-US" smtClean="0">
                <a:latin typeface="Helvetica" panose="020B0604020202020204" pitchFamily="34" charset="0"/>
              </a:rPr>
              <a:pPr/>
              <a:t>94</a:t>
            </a:fld>
            <a:endParaRPr lang="en-US" altLang="en-US">
              <a:latin typeface="Helvetica" panose="020B0604020202020204" pitchFamily="34" charset="0"/>
            </a:endParaRPr>
          </a:p>
        </p:txBody>
      </p:sp>
      <p:sp>
        <p:nvSpPr>
          <p:cNvPr id="36866" name="Rectangle 2">
            <a:extLst>
              <a:ext uri="{FF2B5EF4-FFF2-40B4-BE49-F238E27FC236}">
                <a16:creationId xmlns:a16="http://schemas.microsoft.com/office/drawing/2014/main" id="{30A9510C-2BDE-4137-877F-7D3AEFD82511}"/>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C693E25-AC6E-41AC-A5E3-4037EB9E40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66CBFBC-E533-4BF2-B5D5-3A45F5C190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8AF47D-CB37-4C77-9E61-6FE982C48A6C}" type="slidenum">
              <a:rPr lang="en-US" altLang="en-US" smtClean="0">
                <a:latin typeface="Helvetica" panose="020B0604020202020204" pitchFamily="34" charset="0"/>
              </a:rPr>
              <a:pPr/>
              <a:t>95</a:t>
            </a:fld>
            <a:endParaRPr lang="en-US" altLang="en-US">
              <a:latin typeface="Helvetica" panose="020B0604020202020204" pitchFamily="34" charset="0"/>
            </a:endParaRPr>
          </a:p>
        </p:txBody>
      </p:sp>
      <p:sp>
        <p:nvSpPr>
          <p:cNvPr id="38914" name="Rectangle 2">
            <a:extLst>
              <a:ext uri="{FF2B5EF4-FFF2-40B4-BE49-F238E27FC236}">
                <a16:creationId xmlns:a16="http://schemas.microsoft.com/office/drawing/2014/main" id="{77584299-1856-48BE-B736-7EC68096B10B}"/>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17E5BFC8-6F28-4BDE-8F1C-CE906E2BFF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13071C3A-881C-48B3-B309-1D92C9DD80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6B73719-6FB6-4E20-AE32-14616D4F0E63}" type="slidenum">
              <a:rPr lang="en-US" altLang="en-US" smtClean="0">
                <a:latin typeface="Helvetica" panose="020B0604020202020204" pitchFamily="34" charset="0"/>
              </a:rPr>
              <a:pPr/>
              <a:t>96</a:t>
            </a:fld>
            <a:endParaRPr lang="en-US" altLang="en-US">
              <a:latin typeface="Helvetica" panose="020B0604020202020204" pitchFamily="34" charset="0"/>
            </a:endParaRPr>
          </a:p>
        </p:txBody>
      </p:sp>
      <p:sp>
        <p:nvSpPr>
          <p:cNvPr id="40962" name="Rectangle 2">
            <a:extLst>
              <a:ext uri="{FF2B5EF4-FFF2-40B4-BE49-F238E27FC236}">
                <a16:creationId xmlns:a16="http://schemas.microsoft.com/office/drawing/2014/main" id="{1D8F37CA-C0AA-4EA5-95A9-4F33D4E5D41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CFEE2A4B-553A-4DCA-8D0B-3BB07C4342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96D9B-B005-E0A3-D924-70B4D31D75C5}"/>
            </a:ext>
          </a:extLst>
        </p:cNvPr>
        <p:cNvGrpSpPr/>
        <p:nvPr/>
      </p:nvGrpSpPr>
      <p:grpSpPr>
        <a:xfrm>
          <a:off x="0" y="0"/>
          <a:ext cx="0" cy="0"/>
          <a:chOff x="0" y="0"/>
          <a:chExt cx="0" cy="0"/>
        </a:xfrm>
      </p:grpSpPr>
      <p:sp>
        <p:nvSpPr>
          <p:cNvPr id="40961" name="Rectangle 7">
            <a:extLst>
              <a:ext uri="{FF2B5EF4-FFF2-40B4-BE49-F238E27FC236}">
                <a16:creationId xmlns:a16="http://schemas.microsoft.com/office/drawing/2014/main" id="{342A01FC-F297-9861-7A1B-B5560F8561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6B73719-6FB6-4E20-AE32-14616D4F0E63}" type="slidenum">
              <a:rPr lang="en-US" altLang="en-US" smtClean="0">
                <a:latin typeface="Helvetica" panose="020B0604020202020204" pitchFamily="34" charset="0"/>
              </a:rPr>
              <a:pPr/>
              <a:t>97</a:t>
            </a:fld>
            <a:endParaRPr lang="en-US" altLang="en-US">
              <a:latin typeface="Helvetica" panose="020B0604020202020204" pitchFamily="34" charset="0"/>
            </a:endParaRPr>
          </a:p>
        </p:txBody>
      </p:sp>
      <p:sp>
        <p:nvSpPr>
          <p:cNvPr id="40962" name="Rectangle 2">
            <a:extLst>
              <a:ext uri="{FF2B5EF4-FFF2-40B4-BE49-F238E27FC236}">
                <a16:creationId xmlns:a16="http://schemas.microsoft.com/office/drawing/2014/main" id="{2F08C9F7-B2BD-B853-240F-558332604F0B}"/>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C29489A6-DA70-5C92-A5DB-0C4CCF19F7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45764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36DF61C1-FABB-4C2F-A2F6-2A6755D4309B}"/>
              </a:ext>
            </a:extLst>
          </p:cNvPr>
          <p:cNvSpPr>
            <a:spLocks noGrp="1" noRot="1" noChangeAspect="1" noChangeArrowheads="1" noTextEdit="1"/>
          </p:cNvSpPr>
          <p:nvPr>
            <p:ph type="sldImg"/>
          </p:nvPr>
        </p:nvSpPr>
        <p:spPr>
          <a:ln/>
        </p:spPr>
      </p:sp>
      <p:sp>
        <p:nvSpPr>
          <p:cNvPr id="43010" name="Rectangle 3">
            <a:extLst>
              <a:ext uri="{FF2B5EF4-FFF2-40B4-BE49-F238E27FC236}">
                <a16:creationId xmlns:a16="http://schemas.microsoft.com/office/drawing/2014/main" id="{93420185-E3D4-4A25-8067-B745C75A3F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5FF94ED2-DF55-4D1B-8DA2-07A842A2B1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910074-6A37-4496-AE68-529FF68CD695}" type="slidenum">
              <a:rPr lang="en-US" altLang="en-US" smtClean="0">
                <a:latin typeface="Helvetica" panose="020B0604020202020204" pitchFamily="34" charset="0"/>
              </a:rPr>
              <a:pPr/>
              <a:t>99</a:t>
            </a:fld>
            <a:endParaRPr lang="en-US" altLang="en-US">
              <a:latin typeface="Helvetica" panose="020B0604020202020204" pitchFamily="34" charset="0"/>
            </a:endParaRPr>
          </a:p>
        </p:txBody>
      </p:sp>
      <p:sp>
        <p:nvSpPr>
          <p:cNvPr id="79874" name="Rectangle 2">
            <a:extLst>
              <a:ext uri="{FF2B5EF4-FFF2-40B4-BE49-F238E27FC236}">
                <a16:creationId xmlns:a16="http://schemas.microsoft.com/office/drawing/2014/main" id="{03D7B118-35EC-41E3-912A-ACD9C96F6AA2}"/>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396523C0-C350-444A-B4E1-1329DD7129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42EA566-EA1E-431B-9110-DD679A87E3A9}"/>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1C1B7D9C-8A76-4C14-A850-8C9DC9F5D5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FA5AFAA5-5218-4C59-9B07-DF3DD016E3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20F8462-1483-480D-9499-599BDADC3331}" type="slidenum">
              <a:rPr lang="en-US" altLang="en-US" smtClean="0">
                <a:latin typeface="Helvetica" panose="020B0604020202020204" pitchFamily="34" charset="0"/>
              </a:rPr>
              <a:pPr/>
              <a:t>100</a:t>
            </a:fld>
            <a:endParaRPr lang="en-US" altLang="en-US">
              <a:latin typeface="Helvetica" panose="020B0604020202020204" pitchFamily="34" charset="0"/>
            </a:endParaRPr>
          </a:p>
        </p:txBody>
      </p:sp>
      <p:sp>
        <p:nvSpPr>
          <p:cNvPr id="81922" name="Rectangle 2">
            <a:extLst>
              <a:ext uri="{FF2B5EF4-FFF2-40B4-BE49-F238E27FC236}">
                <a16:creationId xmlns:a16="http://schemas.microsoft.com/office/drawing/2014/main" id="{A72C3A4C-AD16-4898-8CE5-E59313D1A7C9}"/>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F024EE35-1071-4350-AC7A-2880808BA5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E5962F69-093A-408F-B384-7C8444BFC0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46DE1FD-0744-4729-8EA7-07AB55511A72}" type="slidenum">
              <a:rPr lang="en-US" altLang="en-US" smtClean="0">
                <a:latin typeface="Helvetica" panose="020B0604020202020204" pitchFamily="34" charset="0"/>
              </a:rPr>
              <a:pPr/>
              <a:t>101</a:t>
            </a:fld>
            <a:endParaRPr lang="en-US" altLang="en-US">
              <a:latin typeface="Helvetica" panose="020B0604020202020204" pitchFamily="34" charset="0"/>
            </a:endParaRPr>
          </a:p>
        </p:txBody>
      </p:sp>
      <p:sp>
        <p:nvSpPr>
          <p:cNvPr id="88066" name="Rectangle 2">
            <a:extLst>
              <a:ext uri="{FF2B5EF4-FFF2-40B4-BE49-F238E27FC236}">
                <a16:creationId xmlns:a16="http://schemas.microsoft.com/office/drawing/2014/main" id="{EF35BB1E-D520-47C0-8054-BC16A9F20902}"/>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5BD69566-D1C2-496F-B046-36CA881CC8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93095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E7172-D2E8-C234-D394-FD411ABE6C7E}"/>
            </a:ext>
          </a:extLst>
        </p:cNvPr>
        <p:cNvGrpSpPr/>
        <p:nvPr/>
      </p:nvGrpSpPr>
      <p:grpSpPr>
        <a:xfrm>
          <a:off x="0" y="0"/>
          <a:ext cx="0" cy="0"/>
          <a:chOff x="0" y="0"/>
          <a:chExt cx="0" cy="0"/>
        </a:xfrm>
      </p:grpSpPr>
      <p:sp>
        <p:nvSpPr>
          <p:cNvPr id="88065" name="Rectangle 7">
            <a:extLst>
              <a:ext uri="{FF2B5EF4-FFF2-40B4-BE49-F238E27FC236}">
                <a16:creationId xmlns:a16="http://schemas.microsoft.com/office/drawing/2014/main" id="{366170FB-78B4-CBF4-ADFC-3D5B6E02E5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46DE1FD-0744-4729-8EA7-07AB55511A72}" type="slidenum">
              <a:rPr lang="en-US" altLang="en-US" smtClean="0">
                <a:latin typeface="Helvetica" panose="020B0604020202020204" pitchFamily="34" charset="0"/>
              </a:rPr>
              <a:pPr/>
              <a:t>102</a:t>
            </a:fld>
            <a:endParaRPr lang="en-US" altLang="en-US">
              <a:latin typeface="Helvetica" panose="020B0604020202020204" pitchFamily="34" charset="0"/>
            </a:endParaRPr>
          </a:p>
        </p:txBody>
      </p:sp>
      <p:sp>
        <p:nvSpPr>
          <p:cNvPr id="88066" name="Rectangle 2">
            <a:extLst>
              <a:ext uri="{FF2B5EF4-FFF2-40B4-BE49-F238E27FC236}">
                <a16:creationId xmlns:a16="http://schemas.microsoft.com/office/drawing/2014/main" id="{7E299650-1227-62A8-4371-E76A8C24C0EA}"/>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A891F14D-2966-B44C-66B7-75E9BB2693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55644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DE5937DC-D53C-4814-A45E-BF7CA978FE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BF23E72-A12C-4C92-8AE1-BFA934D068FF}" type="slidenum">
              <a:rPr lang="en-US" altLang="en-US" smtClean="0">
                <a:latin typeface="Helvetica" panose="020B0604020202020204" pitchFamily="34" charset="0"/>
              </a:rPr>
              <a:pPr/>
              <a:t>111</a:t>
            </a:fld>
            <a:endParaRPr lang="en-US" altLang="en-US">
              <a:latin typeface="Helvetica" panose="020B0604020202020204" pitchFamily="34" charset="0"/>
            </a:endParaRPr>
          </a:p>
        </p:txBody>
      </p:sp>
      <p:sp>
        <p:nvSpPr>
          <p:cNvPr id="45058" name="Rectangle 2">
            <a:extLst>
              <a:ext uri="{FF2B5EF4-FFF2-40B4-BE49-F238E27FC236}">
                <a16:creationId xmlns:a16="http://schemas.microsoft.com/office/drawing/2014/main" id="{C69EBE3A-525E-43F8-98FF-7CCE61EFF8B1}"/>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DBDAC0BA-8814-496D-B065-6E2C7E2CFC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CF84B4F2-9D3B-4B2F-BF96-A59F225777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7FC7D05-D70C-4688-A6EC-0CAD37F60868}" type="slidenum">
              <a:rPr lang="en-US" altLang="en-US" smtClean="0">
                <a:latin typeface="Helvetica" panose="020B0604020202020204" pitchFamily="34" charset="0"/>
              </a:rPr>
              <a:pPr/>
              <a:t>115</a:t>
            </a:fld>
            <a:endParaRPr lang="en-US" altLang="en-US">
              <a:latin typeface="Helvetica" panose="020B0604020202020204" pitchFamily="34" charset="0"/>
            </a:endParaRPr>
          </a:p>
        </p:txBody>
      </p:sp>
      <p:sp>
        <p:nvSpPr>
          <p:cNvPr id="83970" name="Rectangle 2">
            <a:extLst>
              <a:ext uri="{FF2B5EF4-FFF2-40B4-BE49-F238E27FC236}">
                <a16:creationId xmlns:a16="http://schemas.microsoft.com/office/drawing/2014/main" id="{B362FC63-0CF8-4F27-8D50-36C311771347}"/>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05EA1D9E-4BA7-46A6-8A84-EDB8389F72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3D8E3A22-255B-4013-9FAA-354F228081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384F79-FBB8-4CF0-ACB5-B2C4E81F4BD7}" type="slidenum">
              <a:rPr lang="en-US" altLang="en-US" smtClean="0">
                <a:latin typeface="Helvetica" panose="020B0604020202020204" pitchFamily="34" charset="0"/>
              </a:rPr>
              <a:pPr/>
              <a:t>116</a:t>
            </a:fld>
            <a:endParaRPr lang="en-US" altLang="en-US">
              <a:latin typeface="Helvetica" panose="020B0604020202020204" pitchFamily="34" charset="0"/>
            </a:endParaRPr>
          </a:p>
        </p:txBody>
      </p:sp>
      <p:sp>
        <p:nvSpPr>
          <p:cNvPr id="86018" name="Rectangle 2">
            <a:extLst>
              <a:ext uri="{FF2B5EF4-FFF2-40B4-BE49-F238E27FC236}">
                <a16:creationId xmlns:a16="http://schemas.microsoft.com/office/drawing/2014/main" id="{3414BE9A-3487-46A0-8D93-908174E2B341}"/>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850E0C92-CD42-45A7-9966-C095105AF2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F878B3E-8479-4A7F-B924-0DB8314B2376}"/>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2282D934-92EA-49D5-A68F-69E0FE5307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55D7E6C-E4BC-4E16-83B1-ED424A35489A}"/>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96D47F81-B4E3-449F-BAFA-037C273646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19DD103-275F-46A0-BEB3-576DC18D62D7}"/>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E9ADCDDC-7641-41D4-AAB2-2DC5DA9547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FCFEC24-8D51-4AAB-8657-81C98775092E}"/>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4FAB513B-E127-4650-9171-574B0AF722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040D38BF-69C0-4827-8412-7858C3DF17A1}"/>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44858F79-C01D-482F-8DDE-C80780DD0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9EC96916-1BAE-4A4E-BF94-2604763DB99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7FEBB5C8-282F-4906-80B9-C81D701613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EEBE6-937F-A9B5-A071-F527600339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A19427-615E-8469-3E67-8E39CEE457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2C865E-0207-221B-C106-A0FB65BDD145}"/>
              </a:ext>
            </a:extLst>
          </p:cNvPr>
          <p:cNvSpPr>
            <a:spLocks noGrp="1"/>
          </p:cNvSpPr>
          <p:nvPr>
            <p:ph type="dt" sz="half" idx="10"/>
          </p:nvPr>
        </p:nvSpPr>
        <p:spPr/>
        <p:txBody>
          <a:bodyPr/>
          <a:lstStyle/>
          <a:p>
            <a:fld id="{D4541537-B727-4A38-97CE-3EA530FEAEA4}" type="datetimeFigureOut">
              <a:rPr lang="en-US" smtClean="0"/>
              <a:t>9/12/2025</a:t>
            </a:fld>
            <a:endParaRPr lang="en-US"/>
          </a:p>
        </p:txBody>
      </p:sp>
      <p:sp>
        <p:nvSpPr>
          <p:cNvPr id="5" name="Footer Placeholder 4">
            <a:extLst>
              <a:ext uri="{FF2B5EF4-FFF2-40B4-BE49-F238E27FC236}">
                <a16:creationId xmlns:a16="http://schemas.microsoft.com/office/drawing/2014/main" id="{B028C3DF-6482-9BE7-D167-08E64FA9F1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FCE151-66CD-4EBB-A3B9-ED1CB5CCDC73}"/>
              </a:ext>
            </a:extLst>
          </p:cNvPr>
          <p:cNvSpPr>
            <a:spLocks noGrp="1"/>
          </p:cNvSpPr>
          <p:nvPr>
            <p:ph type="sldNum" sz="quarter" idx="12"/>
          </p:nvPr>
        </p:nvSpPr>
        <p:spPr/>
        <p:txBody>
          <a:bodyPr/>
          <a:lstStyle/>
          <a:p>
            <a:fld id="{EB33331C-B5C8-45BA-92D6-E96F34696454}" type="slidenum">
              <a:rPr lang="en-US" smtClean="0"/>
              <a:t>‹#›</a:t>
            </a:fld>
            <a:endParaRPr lang="en-US"/>
          </a:p>
        </p:txBody>
      </p:sp>
    </p:spTree>
    <p:extLst>
      <p:ext uri="{BB962C8B-B14F-4D97-AF65-F5344CB8AC3E}">
        <p14:creationId xmlns:p14="http://schemas.microsoft.com/office/powerpoint/2010/main" val="456558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0095-CFCC-05E3-84FD-7E5AB3DCC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DDAC84-CFFE-4D7C-4D59-AABCD17F22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221FC5-02ED-35C3-950A-A825D5ADC6CD}"/>
              </a:ext>
            </a:extLst>
          </p:cNvPr>
          <p:cNvSpPr>
            <a:spLocks noGrp="1"/>
          </p:cNvSpPr>
          <p:nvPr>
            <p:ph type="dt" sz="half" idx="10"/>
          </p:nvPr>
        </p:nvSpPr>
        <p:spPr/>
        <p:txBody>
          <a:bodyPr/>
          <a:lstStyle/>
          <a:p>
            <a:fld id="{D4541537-B727-4A38-97CE-3EA530FEAEA4}" type="datetimeFigureOut">
              <a:rPr lang="en-US" smtClean="0"/>
              <a:t>9/12/2025</a:t>
            </a:fld>
            <a:endParaRPr lang="en-US"/>
          </a:p>
        </p:txBody>
      </p:sp>
      <p:sp>
        <p:nvSpPr>
          <p:cNvPr id="5" name="Footer Placeholder 4">
            <a:extLst>
              <a:ext uri="{FF2B5EF4-FFF2-40B4-BE49-F238E27FC236}">
                <a16:creationId xmlns:a16="http://schemas.microsoft.com/office/drawing/2014/main" id="{C38A48B1-27C7-DDEF-ED47-7DF373415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FB7DE-34CA-D0E1-3ECA-FCDC070F63EC}"/>
              </a:ext>
            </a:extLst>
          </p:cNvPr>
          <p:cNvSpPr>
            <a:spLocks noGrp="1"/>
          </p:cNvSpPr>
          <p:nvPr>
            <p:ph type="sldNum" sz="quarter" idx="12"/>
          </p:nvPr>
        </p:nvSpPr>
        <p:spPr/>
        <p:txBody>
          <a:bodyPr/>
          <a:lstStyle/>
          <a:p>
            <a:fld id="{EB33331C-B5C8-45BA-92D6-E96F34696454}" type="slidenum">
              <a:rPr lang="en-US" smtClean="0"/>
              <a:t>‹#›</a:t>
            </a:fld>
            <a:endParaRPr lang="en-US"/>
          </a:p>
        </p:txBody>
      </p:sp>
    </p:spTree>
    <p:extLst>
      <p:ext uri="{BB962C8B-B14F-4D97-AF65-F5344CB8AC3E}">
        <p14:creationId xmlns:p14="http://schemas.microsoft.com/office/powerpoint/2010/main" val="2418528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639530-B428-FB2E-84D1-799BBC1B3A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9161EF-3093-BA1B-0A6A-CE4DEEBB60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56703F-CE18-06AC-1E0F-D73B12002FAC}"/>
              </a:ext>
            </a:extLst>
          </p:cNvPr>
          <p:cNvSpPr>
            <a:spLocks noGrp="1"/>
          </p:cNvSpPr>
          <p:nvPr>
            <p:ph type="dt" sz="half" idx="10"/>
          </p:nvPr>
        </p:nvSpPr>
        <p:spPr/>
        <p:txBody>
          <a:bodyPr/>
          <a:lstStyle/>
          <a:p>
            <a:fld id="{D4541537-B727-4A38-97CE-3EA530FEAEA4}" type="datetimeFigureOut">
              <a:rPr lang="en-US" smtClean="0"/>
              <a:t>9/12/2025</a:t>
            </a:fld>
            <a:endParaRPr lang="en-US"/>
          </a:p>
        </p:txBody>
      </p:sp>
      <p:sp>
        <p:nvSpPr>
          <p:cNvPr id="5" name="Footer Placeholder 4">
            <a:extLst>
              <a:ext uri="{FF2B5EF4-FFF2-40B4-BE49-F238E27FC236}">
                <a16:creationId xmlns:a16="http://schemas.microsoft.com/office/drawing/2014/main" id="{181BF3F7-2565-D55B-FC89-739DABEE16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BF737-EB29-DCED-F078-4C2C88AE04E3}"/>
              </a:ext>
            </a:extLst>
          </p:cNvPr>
          <p:cNvSpPr>
            <a:spLocks noGrp="1"/>
          </p:cNvSpPr>
          <p:nvPr>
            <p:ph type="sldNum" sz="quarter" idx="12"/>
          </p:nvPr>
        </p:nvSpPr>
        <p:spPr/>
        <p:txBody>
          <a:bodyPr/>
          <a:lstStyle/>
          <a:p>
            <a:fld id="{EB33331C-B5C8-45BA-92D6-E96F34696454}" type="slidenum">
              <a:rPr lang="en-US" smtClean="0"/>
              <a:t>‹#›</a:t>
            </a:fld>
            <a:endParaRPr lang="en-US"/>
          </a:p>
        </p:txBody>
      </p:sp>
    </p:spTree>
    <p:extLst>
      <p:ext uri="{BB962C8B-B14F-4D97-AF65-F5344CB8AC3E}">
        <p14:creationId xmlns:p14="http://schemas.microsoft.com/office/powerpoint/2010/main" val="445216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F96F-0FFE-39B9-BC57-708DEEDFAF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894B77-A6EF-6553-3E2D-D1E62B39BA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10512-BEFC-E549-EA66-AA2751BB72B6}"/>
              </a:ext>
            </a:extLst>
          </p:cNvPr>
          <p:cNvSpPr>
            <a:spLocks noGrp="1"/>
          </p:cNvSpPr>
          <p:nvPr>
            <p:ph type="dt" sz="half" idx="10"/>
          </p:nvPr>
        </p:nvSpPr>
        <p:spPr/>
        <p:txBody>
          <a:bodyPr/>
          <a:lstStyle/>
          <a:p>
            <a:fld id="{D4541537-B727-4A38-97CE-3EA530FEAEA4}" type="datetimeFigureOut">
              <a:rPr lang="en-US" smtClean="0"/>
              <a:t>9/12/2025</a:t>
            </a:fld>
            <a:endParaRPr lang="en-US"/>
          </a:p>
        </p:txBody>
      </p:sp>
      <p:sp>
        <p:nvSpPr>
          <p:cNvPr id="5" name="Footer Placeholder 4">
            <a:extLst>
              <a:ext uri="{FF2B5EF4-FFF2-40B4-BE49-F238E27FC236}">
                <a16:creationId xmlns:a16="http://schemas.microsoft.com/office/drawing/2014/main" id="{A2140637-610D-5231-6F44-570465674B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C3B835-4BDF-BD93-5A24-E9EA3248E024}"/>
              </a:ext>
            </a:extLst>
          </p:cNvPr>
          <p:cNvSpPr>
            <a:spLocks noGrp="1"/>
          </p:cNvSpPr>
          <p:nvPr>
            <p:ph type="sldNum" sz="quarter" idx="12"/>
          </p:nvPr>
        </p:nvSpPr>
        <p:spPr/>
        <p:txBody>
          <a:bodyPr/>
          <a:lstStyle/>
          <a:p>
            <a:fld id="{EB33331C-B5C8-45BA-92D6-E96F34696454}" type="slidenum">
              <a:rPr lang="en-US" smtClean="0"/>
              <a:t>‹#›</a:t>
            </a:fld>
            <a:endParaRPr lang="en-US"/>
          </a:p>
        </p:txBody>
      </p:sp>
    </p:spTree>
    <p:extLst>
      <p:ext uri="{BB962C8B-B14F-4D97-AF65-F5344CB8AC3E}">
        <p14:creationId xmlns:p14="http://schemas.microsoft.com/office/powerpoint/2010/main" val="938457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797E7-0217-28B7-669D-AD0C4DB4B3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01CAD1-7031-06CE-FC1E-539AD2B0861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095BC6-3878-FDE4-3FA3-488884AAFFC3}"/>
              </a:ext>
            </a:extLst>
          </p:cNvPr>
          <p:cNvSpPr>
            <a:spLocks noGrp="1"/>
          </p:cNvSpPr>
          <p:nvPr>
            <p:ph type="dt" sz="half" idx="10"/>
          </p:nvPr>
        </p:nvSpPr>
        <p:spPr/>
        <p:txBody>
          <a:bodyPr/>
          <a:lstStyle/>
          <a:p>
            <a:fld id="{D4541537-B727-4A38-97CE-3EA530FEAEA4}" type="datetimeFigureOut">
              <a:rPr lang="en-US" smtClean="0"/>
              <a:t>9/12/2025</a:t>
            </a:fld>
            <a:endParaRPr lang="en-US"/>
          </a:p>
        </p:txBody>
      </p:sp>
      <p:sp>
        <p:nvSpPr>
          <p:cNvPr id="5" name="Footer Placeholder 4">
            <a:extLst>
              <a:ext uri="{FF2B5EF4-FFF2-40B4-BE49-F238E27FC236}">
                <a16:creationId xmlns:a16="http://schemas.microsoft.com/office/drawing/2014/main" id="{3DC2E608-EA62-49CE-921D-839B7DF5E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853864-E99E-1541-6359-20CC8FA7DD6C}"/>
              </a:ext>
            </a:extLst>
          </p:cNvPr>
          <p:cNvSpPr>
            <a:spLocks noGrp="1"/>
          </p:cNvSpPr>
          <p:nvPr>
            <p:ph type="sldNum" sz="quarter" idx="12"/>
          </p:nvPr>
        </p:nvSpPr>
        <p:spPr/>
        <p:txBody>
          <a:bodyPr/>
          <a:lstStyle/>
          <a:p>
            <a:fld id="{EB33331C-B5C8-45BA-92D6-E96F34696454}" type="slidenum">
              <a:rPr lang="en-US" smtClean="0"/>
              <a:t>‹#›</a:t>
            </a:fld>
            <a:endParaRPr lang="en-US"/>
          </a:p>
        </p:txBody>
      </p:sp>
    </p:spTree>
    <p:extLst>
      <p:ext uri="{BB962C8B-B14F-4D97-AF65-F5344CB8AC3E}">
        <p14:creationId xmlns:p14="http://schemas.microsoft.com/office/powerpoint/2010/main" val="203623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617A6-D863-F3EF-8B54-1611D36D9F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5EE2E9-BC16-7443-83D9-63B528F320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2059DD-21C0-B00D-10AC-33057DAABA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714500-DBE9-01E9-6E61-D3EFCBCA9826}"/>
              </a:ext>
            </a:extLst>
          </p:cNvPr>
          <p:cNvSpPr>
            <a:spLocks noGrp="1"/>
          </p:cNvSpPr>
          <p:nvPr>
            <p:ph type="dt" sz="half" idx="10"/>
          </p:nvPr>
        </p:nvSpPr>
        <p:spPr/>
        <p:txBody>
          <a:bodyPr/>
          <a:lstStyle/>
          <a:p>
            <a:fld id="{D4541537-B727-4A38-97CE-3EA530FEAEA4}" type="datetimeFigureOut">
              <a:rPr lang="en-US" smtClean="0"/>
              <a:t>9/12/2025</a:t>
            </a:fld>
            <a:endParaRPr lang="en-US"/>
          </a:p>
        </p:txBody>
      </p:sp>
      <p:sp>
        <p:nvSpPr>
          <p:cNvPr id="6" name="Footer Placeholder 5">
            <a:extLst>
              <a:ext uri="{FF2B5EF4-FFF2-40B4-BE49-F238E27FC236}">
                <a16:creationId xmlns:a16="http://schemas.microsoft.com/office/drawing/2014/main" id="{24B86F27-5803-270B-79A1-22133F4849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68F2C5-143A-3D99-DEAD-251E6A79F7F8}"/>
              </a:ext>
            </a:extLst>
          </p:cNvPr>
          <p:cNvSpPr>
            <a:spLocks noGrp="1"/>
          </p:cNvSpPr>
          <p:nvPr>
            <p:ph type="sldNum" sz="quarter" idx="12"/>
          </p:nvPr>
        </p:nvSpPr>
        <p:spPr/>
        <p:txBody>
          <a:bodyPr/>
          <a:lstStyle/>
          <a:p>
            <a:fld id="{EB33331C-B5C8-45BA-92D6-E96F34696454}" type="slidenum">
              <a:rPr lang="en-US" smtClean="0"/>
              <a:t>‹#›</a:t>
            </a:fld>
            <a:endParaRPr lang="en-US"/>
          </a:p>
        </p:txBody>
      </p:sp>
    </p:spTree>
    <p:extLst>
      <p:ext uri="{BB962C8B-B14F-4D97-AF65-F5344CB8AC3E}">
        <p14:creationId xmlns:p14="http://schemas.microsoft.com/office/powerpoint/2010/main" val="2486141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BAB7-49BF-7E9D-92A7-0FD7E75F6E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25B56D-3DD2-D427-1620-A6F096CFF3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8C3E3A-0A60-3F2E-24B3-43EF302F2C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DF2F16-96FA-B2E6-AF65-216E6F6517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C6B2DE-114A-4F41-8B12-ED135CF4F0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97649F-C857-B8BE-8D25-FFBC85F5E034}"/>
              </a:ext>
            </a:extLst>
          </p:cNvPr>
          <p:cNvSpPr>
            <a:spLocks noGrp="1"/>
          </p:cNvSpPr>
          <p:nvPr>
            <p:ph type="dt" sz="half" idx="10"/>
          </p:nvPr>
        </p:nvSpPr>
        <p:spPr/>
        <p:txBody>
          <a:bodyPr/>
          <a:lstStyle/>
          <a:p>
            <a:fld id="{D4541537-B727-4A38-97CE-3EA530FEAEA4}" type="datetimeFigureOut">
              <a:rPr lang="en-US" smtClean="0"/>
              <a:t>9/12/2025</a:t>
            </a:fld>
            <a:endParaRPr lang="en-US"/>
          </a:p>
        </p:txBody>
      </p:sp>
      <p:sp>
        <p:nvSpPr>
          <p:cNvPr id="8" name="Footer Placeholder 7">
            <a:extLst>
              <a:ext uri="{FF2B5EF4-FFF2-40B4-BE49-F238E27FC236}">
                <a16:creationId xmlns:a16="http://schemas.microsoft.com/office/drawing/2014/main" id="{FDC7E5FB-96A5-0C6C-F09F-E36FB55996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6E2934-9C6B-C13D-1337-E8741B6DBB8F}"/>
              </a:ext>
            </a:extLst>
          </p:cNvPr>
          <p:cNvSpPr>
            <a:spLocks noGrp="1"/>
          </p:cNvSpPr>
          <p:nvPr>
            <p:ph type="sldNum" sz="quarter" idx="12"/>
          </p:nvPr>
        </p:nvSpPr>
        <p:spPr/>
        <p:txBody>
          <a:bodyPr/>
          <a:lstStyle/>
          <a:p>
            <a:fld id="{EB33331C-B5C8-45BA-92D6-E96F34696454}" type="slidenum">
              <a:rPr lang="en-US" smtClean="0"/>
              <a:t>‹#›</a:t>
            </a:fld>
            <a:endParaRPr lang="en-US"/>
          </a:p>
        </p:txBody>
      </p:sp>
    </p:spTree>
    <p:extLst>
      <p:ext uri="{BB962C8B-B14F-4D97-AF65-F5344CB8AC3E}">
        <p14:creationId xmlns:p14="http://schemas.microsoft.com/office/powerpoint/2010/main" val="416042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6C2D5-3495-AF42-8FE6-FB120FDC91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33B804-E592-1428-ADF8-9D019FA2B452}"/>
              </a:ext>
            </a:extLst>
          </p:cNvPr>
          <p:cNvSpPr>
            <a:spLocks noGrp="1"/>
          </p:cNvSpPr>
          <p:nvPr>
            <p:ph type="dt" sz="half" idx="10"/>
          </p:nvPr>
        </p:nvSpPr>
        <p:spPr/>
        <p:txBody>
          <a:bodyPr/>
          <a:lstStyle/>
          <a:p>
            <a:fld id="{D4541537-B727-4A38-97CE-3EA530FEAEA4}" type="datetimeFigureOut">
              <a:rPr lang="en-US" smtClean="0"/>
              <a:t>9/12/2025</a:t>
            </a:fld>
            <a:endParaRPr lang="en-US"/>
          </a:p>
        </p:txBody>
      </p:sp>
      <p:sp>
        <p:nvSpPr>
          <p:cNvPr id="4" name="Footer Placeholder 3">
            <a:extLst>
              <a:ext uri="{FF2B5EF4-FFF2-40B4-BE49-F238E27FC236}">
                <a16:creationId xmlns:a16="http://schemas.microsoft.com/office/drawing/2014/main" id="{6439F6D9-D961-7795-AB13-2AD3A2956A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F3D6A5-E319-8F30-3A67-4D46E1B97BD0}"/>
              </a:ext>
            </a:extLst>
          </p:cNvPr>
          <p:cNvSpPr>
            <a:spLocks noGrp="1"/>
          </p:cNvSpPr>
          <p:nvPr>
            <p:ph type="sldNum" sz="quarter" idx="12"/>
          </p:nvPr>
        </p:nvSpPr>
        <p:spPr/>
        <p:txBody>
          <a:bodyPr/>
          <a:lstStyle/>
          <a:p>
            <a:fld id="{EB33331C-B5C8-45BA-92D6-E96F34696454}" type="slidenum">
              <a:rPr lang="en-US" smtClean="0"/>
              <a:t>‹#›</a:t>
            </a:fld>
            <a:endParaRPr lang="en-US"/>
          </a:p>
        </p:txBody>
      </p:sp>
    </p:spTree>
    <p:extLst>
      <p:ext uri="{BB962C8B-B14F-4D97-AF65-F5344CB8AC3E}">
        <p14:creationId xmlns:p14="http://schemas.microsoft.com/office/powerpoint/2010/main" val="4131445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984ABD-8922-9E98-6550-E04FD8DC6F7D}"/>
              </a:ext>
            </a:extLst>
          </p:cNvPr>
          <p:cNvSpPr>
            <a:spLocks noGrp="1"/>
          </p:cNvSpPr>
          <p:nvPr>
            <p:ph type="dt" sz="half" idx="10"/>
          </p:nvPr>
        </p:nvSpPr>
        <p:spPr/>
        <p:txBody>
          <a:bodyPr/>
          <a:lstStyle/>
          <a:p>
            <a:fld id="{D4541537-B727-4A38-97CE-3EA530FEAEA4}" type="datetimeFigureOut">
              <a:rPr lang="en-US" smtClean="0"/>
              <a:t>9/12/2025</a:t>
            </a:fld>
            <a:endParaRPr lang="en-US"/>
          </a:p>
        </p:txBody>
      </p:sp>
      <p:sp>
        <p:nvSpPr>
          <p:cNvPr id="3" name="Footer Placeholder 2">
            <a:extLst>
              <a:ext uri="{FF2B5EF4-FFF2-40B4-BE49-F238E27FC236}">
                <a16:creationId xmlns:a16="http://schemas.microsoft.com/office/drawing/2014/main" id="{05EC2178-86EF-3AB8-CF76-A9DCE58EE9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15A483-8D30-72C5-84B8-9CE6F490700A}"/>
              </a:ext>
            </a:extLst>
          </p:cNvPr>
          <p:cNvSpPr>
            <a:spLocks noGrp="1"/>
          </p:cNvSpPr>
          <p:nvPr>
            <p:ph type="sldNum" sz="quarter" idx="12"/>
          </p:nvPr>
        </p:nvSpPr>
        <p:spPr/>
        <p:txBody>
          <a:bodyPr/>
          <a:lstStyle/>
          <a:p>
            <a:fld id="{EB33331C-B5C8-45BA-92D6-E96F34696454}" type="slidenum">
              <a:rPr lang="en-US" smtClean="0"/>
              <a:t>‹#›</a:t>
            </a:fld>
            <a:endParaRPr lang="en-US"/>
          </a:p>
        </p:txBody>
      </p:sp>
    </p:spTree>
    <p:extLst>
      <p:ext uri="{BB962C8B-B14F-4D97-AF65-F5344CB8AC3E}">
        <p14:creationId xmlns:p14="http://schemas.microsoft.com/office/powerpoint/2010/main" val="3014011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E70C-7EEE-2520-D3F8-952CCE0B0B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17D5C5-9CD5-885D-25BA-03021F0ECA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85E93E-62B3-D7BC-697A-C458D2EE38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9E27BD-BC41-AFBF-D621-1C92359DFA22}"/>
              </a:ext>
            </a:extLst>
          </p:cNvPr>
          <p:cNvSpPr>
            <a:spLocks noGrp="1"/>
          </p:cNvSpPr>
          <p:nvPr>
            <p:ph type="dt" sz="half" idx="10"/>
          </p:nvPr>
        </p:nvSpPr>
        <p:spPr/>
        <p:txBody>
          <a:bodyPr/>
          <a:lstStyle/>
          <a:p>
            <a:fld id="{D4541537-B727-4A38-97CE-3EA530FEAEA4}" type="datetimeFigureOut">
              <a:rPr lang="en-US" smtClean="0"/>
              <a:t>9/12/2025</a:t>
            </a:fld>
            <a:endParaRPr lang="en-US"/>
          </a:p>
        </p:txBody>
      </p:sp>
      <p:sp>
        <p:nvSpPr>
          <p:cNvPr id="6" name="Footer Placeholder 5">
            <a:extLst>
              <a:ext uri="{FF2B5EF4-FFF2-40B4-BE49-F238E27FC236}">
                <a16:creationId xmlns:a16="http://schemas.microsoft.com/office/drawing/2014/main" id="{0666E1CA-8AA6-CA78-7249-F8BC5B0BFC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B1E31C-89DE-ABBB-4D53-B5A3827416A4}"/>
              </a:ext>
            </a:extLst>
          </p:cNvPr>
          <p:cNvSpPr>
            <a:spLocks noGrp="1"/>
          </p:cNvSpPr>
          <p:nvPr>
            <p:ph type="sldNum" sz="quarter" idx="12"/>
          </p:nvPr>
        </p:nvSpPr>
        <p:spPr/>
        <p:txBody>
          <a:bodyPr/>
          <a:lstStyle/>
          <a:p>
            <a:fld id="{EB33331C-B5C8-45BA-92D6-E96F34696454}" type="slidenum">
              <a:rPr lang="en-US" smtClean="0"/>
              <a:t>‹#›</a:t>
            </a:fld>
            <a:endParaRPr lang="en-US"/>
          </a:p>
        </p:txBody>
      </p:sp>
    </p:spTree>
    <p:extLst>
      <p:ext uri="{BB962C8B-B14F-4D97-AF65-F5344CB8AC3E}">
        <p14:creationId xmlns:p14="http://schemas.microsoft.com/office/powerpoint/2010/main" val="3005555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5FE64-F2ED-CA4C-34C5-1B2F247331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5855E-4594-13C3-A21A-E80456B90D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891E37-8550-AD1D-D387-F62AA7380E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5DE551-1898-0126-A96F-7DE9CF117336}"/>
              </a:ext>
            </a:extLst>
          </p:cNvPr>
          <p:cNvSpPr>
            <a:spLocks noGrp="1"/>
          </p:cNvSpPr>
          <p:nvPr>
            <p:ph type="dt" sz="half" idx="10"/>
          </p:nvPr>
        </p:nvSpPr>
        <p:spPr/>
        <p:txBody>
          <a:bodyPr/>
          <a:lstStyle/>
          <a:p>
            <a:fld id="{D4541537-B727-4A38-97CE-3EA530FEAEA4}" type="datetimeFigureOut">
              <a:rPr lang="en-US" smtClean="0"/>
              <a:t>9/12/2025</a:t>
            </a:fld>
            <a:endParaRPr lang="en-US"/>
          </a:p>
        </p:txBody>
      </p:sp>
      <p:sp>
        <p:nvSpPr>
          <p:cNvPr id="6" name="Footer Placeholder 5">
            <a:extLst>
              <a:ext uri="{FF2B5EF4-FFF2-40B4-BE49-F238E27FC236}">
                <a16:creationId xmlns:a16="http://schemas.microsoft.com/office/drawing/2014/main" id="{A62FC881-740E-AFF0-0CCD-0D461975A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C2F684-B984-ED97-1677-0854BDA5BCD6}"/>
              </a:ext>
            </a:extLst>
          </p:cNvPr>
          <p:cNvSpPr>
            <a:spLocks noGrp="1"/>
          </p:cNvSpPr>
          <p:nvPr>
            <p:ph type="sldNum" sz="quarter" idx="12"/>
          </p:nvPr>
        </p:nvSpPr>
        <p:spPr/>
        <p:txBody>
          <a:bodyPr/>
          <a:lstStyle/>
          <a:p>
            <a:fld id="{EB33331C-B5C8-45BA-92D6-E96F34696454}" type="slidenum">
              <a:rPr lang="en-US" smtClean="0"/>
              <a:t>‹#›</a:t>
            </a:fld>
            <a:endParaRPr lang="en-US"/>
          </a:p>
        </p:txBody>
      </p:sp>
    </p:spTree>
    <p:extLst>
      <p:ext uri="{BB962C8B-B14F-4D97-AF65-F5344CB8AC3E}">
        <p14:creationId xmlns:p14="http://schemas.microsoft.com/office/powerpoint/2010/main" val="1272439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C02871-A48A-CD61-9DCD-C65D533574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A393F7-69C5-70F3-70E7-DB2EB644A1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8579E7-EBAD-5284-9980-BA32BD2DE6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541537-B727-4A38-97CE-3EA530FEAEA4}" type="datetimeFigureOut">
              <a:rPr lang="en-US" smtClean="0"/>
              <a:t>9/12/2025</a:t>
            </a:fld>
            <a:endParaRPr lang="en-US"/>
          </a:p>
        </p:txBody>
      </p:sp>
      <p:sp>
        <p:nvSpPr>
          <p:cNvPr id="5" name="Footer Placeholder 4">
            <a:extLst>
              <a:ext uri="{FF2B5EF4-FFF2-40B4-BE49-F238E27FC236}">
                <a16:creationId xmlns:a16="http://schemas.microsoft.com/office/drawing/2014/main" id="{34DF1611-0361-A8F3-EDA2-E1529868ED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5F41CAE-A3E4-4591-C67F-D59B42249C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B33331C-B5C8-45BA-92D6-E96F34696454}" type="slidenum">
              <a:rPr lang="en-US" smtClean="0"/>
              <a:t>‹#›</a:t>
            </a:fld>
            <a:endParaRPr lang="en-US"/>
          </a:p>
        </p:txBody>
      </p:sp>
    </p:spTree>
    <p:extLst>
      <p:ext uri="{BB962C8B-B14F-4D97-AF65-F5344CB8AC3E}">
        <p14:creationId xmlns:p14="http://schemas.microsoft.com/office/powerpoint/2010/main" val="973244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customXml" Target="../ink/ink4.xml"/><Relationship Id="rId14" Type="http://schemas.openxmlformats.org/officeDocument/2006/relationships/customXml" Target="../ink/ink7.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6262" y="638566"/>
            <a:ext cx="8839200" cy="1066800"/>
          </a:xfrm>
        </p:spPr>
        <p:txBody>
          <a:bodyPr>
            <a:noAutofit/>
          </a:bodyPr>
          <a:lstStyle/>
          <a:p>
            <a:pPr algn="ctr"/>
            <a:r>
              <a:rPr lang="en-GB" sz="4000" dirty="0">
                <a:cs typeface="Microsoft Sans Serif" pitchFamily="34" charset="0"/>
              </a:rPr>
              <a:t>Unit II</a:t>
            </a:r>
            <a:br>
              <a:rPr lang="en-GB" sz="4000" dirty="0">
                <a:cs typeface="Microsoft Sans Serif" pitchFamily="34" charset="0"/>
              </a:rPr>
            </a:br>
            <a:r>
              <a:rPr lang="en-GB" sz="4000" dirty="0">
                <a:cs typeface="Microsoft Sans Serif" pitchFamily="34" charset="0"/>
              </a:rPr>
              <a:t>Process  and Thread Management</a:t>
            </a:r>
            <a:endParaRPr lang="en-US" sz="4000" dirty="0">
              <a:cs typeface="Microsoft Sans Serif" pitchFamily="34" charset="0"/>
            </a:endParaRPr>
          </a:p>
        </p:txBody>
      </p:sp>
      <p:sp>
        <p:nvSpPr>
          <p:cNvPr id="3" name="Subtitle 2"/>
          <p:cNvSpPr>
            <a:spLocks noGrp="1"/>
          </p:cNvSpPr>
          <p:nvPr>
            <p:ph type="subTitle" idx="1"/>
          </p:nvPr>
        </p:nvSpPr>
        <p:spPr>
          <a:xfrm>
            <a:off x="2209800" y="2066027"/>
            <a:ext cx="7772400" cy="3276600"/>
          </a:xfrm>
        </p:spPr>
        <p:txBody>
          <a:bodyPr>
            <a:normAutofit/>
          </a:bodyPr>
          <a:lstStyle/>
          <a:p>
            <a:pPr algn="ctr"/>
            <a:r>
              <a:rPr lang="en-GB" sz="2000" b="1" dirty="0">
                <a:latin typeface="Microsoft Sans Serif" pitchFamily="34" charset="0"/>
                <a:cs typeface="Microsoft Sans Serif" pitchFamily="34" charset="0"/>
              </a:rPr>
              <a:t>Presented By</a:t>
            </a:r>
          </a:p>
          <a:p>
            <a:pPr algn="ctr"/>
            <a:r>
              <a:rPr lang="en-GB" sz="2000" b="1" dirty="0">
                <a:latin typeface="Microsoft Sans Serif" pitchFamily="34" charset="0"/>
                <a:cs typeface="Microsoft Sans Serif" pitchFamily="34" charset="0"/>
              </a:rPr>
              <a:t>Dr. Khursheed Ahmad Bhat</a:t>
            </a:r>
          </a:p>
          <a:p>
            <a:pPr algn="ctr"/>
            <a:endParaRPr lang="en-GB" sz="2000" b="1" dirty="0">
              <a:latin typeface="Microsoft Sans Serif" pitchFamily="34" charset="0"/>
              <a:cs typeface="Microsoft Sans Serif" pitchFamily="34" charset="0"/>
            </a:endParaRPr>
          </a:p>
          <a:p>
            <a:pPr algn="ctr"/>
            <a:r>
              <a:rPr lang="en-GB" sz="2000" b="1" dirty="0">
                <a:latin typeface="Microsoft Sans Serif" pitchFamily="34" charset="0"/>
                <a:cs typeface="Microsoft Sans Serif" pitchFamily="34" charset="0"/>
              </a:rPr>
              <a:t>Assistant Professor</a:t>
            </a:r>
          </a:p>
          <a:p>
            <a:pPr algn="ctr"/>
            <a:r>
              <a:rPr lang="en-GB" sz="2000" b="1" dirty="0">
                <a:latin typeface="Microsoft Sans Serif" pitchFamily="34" charset="0"/>
                <a:cs typeface="Microsoft Sans Serif" pitchFamily="34" charset="0"/>
              </a:rPr>
              <a:t>School of Computer Science</a:t>
            </a:r>
          </a:p>
          <a:p>
            <a:pPr algn="ctr"/>
            <a:r>
              <a:rPr lang="en-GB" sz="2000" b="1" dirty="0">
                <a:latin typeface="Microsoft Sans Serif" pitchFamily="34" charset="0"/>
                <a:cs typeface="Microsoft Sans Serif" pitchFamily="34" charset="0"/>
              </a:rPr>
              <a:t>UPES</a:t>
            </a:r>
          </a:p>
        </p:txBody>
      </p:sp>
      <p:pic>
        <p:nvPicPr>
          <p:cNvPr id="5" name="Picture 4" descr="A colorful logo with a white background&#10;&#10;Description automatically generated">
            <a:extLst>
              <a:ext uri="{FF2B5EF4-FFF2-40B4-BE49-F238E27FC236}">
                <a16:creationId xmlns:a16="http://schemas.microsoft.com/office/drawing/2014/main" id="{C82953F9-BE01-3009-6A6C-806484F36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4300" y="4508291"/>
            <a:ext cx="2143125" cy="16811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B11B438-DB3C-7CCD-419D-740865294AF5}"/>
              </a:ext>
            </a:extLst>
          </p:cNvPr>
          <p:cNvPicPr>
            <a:picLocks noGrp="1" noChangeAspect="1"/>
          </p:cNvPicPr>
          <p:nvPr>
            <p:ph idx="1"/>
          </p:nvPr>
        </p:nvPicPr>
        <p:blipFill>
          <a:blip r:embed="rId2"/>
          <a:stretch>
            <a:fillRect/>
          </a:stretch>
        </p:blipFill>
        <p:spPr>
          <a:xfrm>
            <a:off x="1828800" y="244659"/>
            <a:ext cx="8686800" cy="5851341"/>
          </a:xfrm>
        </p:spPr>
      </p:pic>
    </p:spTree>
    <p:extLst>
      <p:ext uri="{BB962C8B-B14F-4D97-AF65-F5344CB8AC3E}">
        <p14:creationId xmlns:p14="http://schemas.microsoft.com/office/powerpoint/2010/main" val="26799591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0A79867A-2E93-4EF0-B105-A26BB113E674}"/>
              </a:ext>
            </a:extLst>
          </p:cNvPr>
          <p:cNvSpPr>
            <a:spLocks noGrp="1" noChangeArrowheads="1"/>
          </p:cNvSpPr>
          <p:nvPr>
            <p:ph type="title"/>
          </p:nvPr>
        </p:nvSpPr>
        <p:spPr>
          <a:xfrm>
            <a:off x="1082623" y="517524"/>
            <a:ext cx="7569200" cy="576262"/>
          </a:xfrm>
        </p:spPr>
        <p:txBody>
          <a:bodyPr>
            <a:normAutofit fontScale="90000"/>
          </a:bodyPr>
          <a:lstStyle/>
          <a:p>
            <a:pPr eaLnBrk="1" hangingPunct="1"/>
            <a:r>
              <a:rPr lang="en-US" altLang="en-US" dirty="0"/>
              <a:t>Semantics of fork() and exec()</a:t>
            </a:r>
          </a:p>
        </p:txBody>
      </p:sp>
      <p:sp>
        <p:nvSpPr>
          <p:cNvPr id="80898" name="Rectangle 3">
            <a:extLst>
              <a:ext uri="{FF2B5EF4-FFF2-40B4-BE49-F238E27FC236}">
                <a16:creationId xmlns:a16="http://schemas.microsoft.com/office/drawing/2014/main" id="{A843C793-C155-4716-B3E2-61F8E72727FC}"/>
              </a:ext>
            </a:extLst>
          </p:cNvPr>
          <p:cNvSpPr>
            <a:spLocks noGrp="1" noChangeArrowheads="1"/>
          </p:cNvSpPr>
          <p:nvPr>
            <p:ph type="body" idx="1"/>
          </p:nvPr>
        </p:nvSpPr>
        <p:spPr>
          <a:xfrm>
            <a:off x="1082623" y="1323430"/>
            <a:ext cx="10174990" cy="4530725"/>
          </a:xfrm>
        </p:spPr>
        <p:txBody>
          <a:bodyPr/>
          <a:lstStyle/>
          <a:p>
            <a:r>
              <a:rPr lang="en-US" altLang="en-US" dirty="0"/>
              <a:t>Does </a:t>
            </a:r>
            <a:r>
              <a:rPr lang="en-US" altLang="en-US" b="1" dirty="0">
                <a:latin typeface="Courier New" panose="02070309020205020404" pitchFamily="49" charset="0"/>
              </a:rPr>
              <a:t>fork()</a:t>
            </a:r>
            <a:r>
              <a:rPr lang="en-US" altLang="en-US" dirty="0"/>
              <a:t>duplicate only the calling thread or all threads?</a:t>
            </a:r>
          </a:p>
          <a:p>
            <a:pPr lvl="1"/>
            <a:r>
              <a:rPr lang="en-US" altLang="en-US" dirty="0">
                <a:solidFill>
                  <a:srgbClr val="FF0000"/>
                </a:solidFill>
              </a:rPr>
              <a:t>Some </a:t>
            </a:r>
            <a:r>
              <a:rPr lang="en-US" altLang="en-US" dirty="0" err="1">
                <a:solidFill>
                  <a:srgbClr val="FF0000"/>
                </a:solidFill>
              </a:rPr>
              <a:t>UNIXes</a:t>
            </a:r>
            <a:r>
              <a:rPr lang="en-US" altLang="en-US" dirty="0">
                <a:solidFill>
                  <a:srgbClr val="FF0000"/>
                </a:solidFill>
              </a:rPr>
              <a:t> have two versions of fork</a:t>
            </a:r>
          </a:p>
          <a:p>
            <a:r>
              <a:rPr lang="en-US" altLang="en-US" b="1" dirty="0">
                <a:latin typeface="Courier New" panose="02070309020205020404" pitchFamily="49" charset="0"/>
              </a:rPr>
              <a:t>exec() </a:t>
            </a:r>
            <a:r>
              <a:rPr lang="en-US" altLang="en-US" dirty="0"/>
              <a:t>usually works as normal – replace the running process including all threads</a:t>
            </a:r>
          </a:p>
          <a:p>
            <a:pPr lvl="1"/>
            <a:endParaRPr lang="en-US" alt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5A4A892A-809A-4516-AB08-9E20E9A5771C}"/>
              </a:ext>
            </a:extLst>
          </p:cNvPr>
          <p:cNvSpPr>
            <a:spLocks noGrp="1" noChangeArrowheads="1"/>
          </p:cNvSpPr>
          <p:nvPr>
            <p:ph type="title"/>
          </p:nvPr>
        </p:nvSpPr>
        <p:spPr>
          <a:xfrm>
            <a:off x="1330925" y="201119"/>
            <a:ext cx="7605712" cy="576262"/>
          </a:xfrm>
        </p:spPr>
        <p:txBody>
          <a:bodyPr>
            <a:normAutofit fontScale="90000"/>
          </a:bodyPr>
          <a:lstStyle/>
          <a:p>
            <a:pPr eaLnBrk="1" hangingPunct="1"/>
            <a:r>
              <a:rPr lang="en-US" altLang="en-US" dirty="0"/>
              <a:t>Thread Cancellation</a:t>
            </a:r>
          </a:p>
        </p:txBody>
      </p:sp>
      <p:sp>
        <p:nvSpPr>
          <p:cNvPr id="87042" name="Rectangle 3">
            <a:extLst>
              <a:ext uri="{FF2B5EF4-FFF2-40B4-BE49-F238E27FC236}">
                <a16:creationId xmlns:a16="http://schemas.microsoft.com/office/drawing/2014/main" id="{E0ACA4C6-47F5-415C-B47D-5700AEF12E9D}"/>
              </a:ext>
            </a:extLst>
          </p:cNvPr>
          <p:cNvSpPr>
            <a:spLocks noGrp="1" noChangeArrowheads="1"/>
          </p:cNvSpPr>
          <p:nvPr>
            <p:ph type="body" idx="1"/>
          </p:nvPr>
        </p:nvSpPr>
        <p:spPr>
          <a:xfrm>
            <a:off x="1752600" y="777381"/>
            <a:ext cx="8763000" cy="4430713"/>
          </a:xfrm>
        </p:spPr>
        <p:txBody>
          <a:bodyPr>
            <a:normAutofit/>
          </a:bodyPr>
          <a:lstStyle/>
          <a:p>
            <a:r>
              <a:rPr lang="en-US" altLang="en-US" sz="2400" dirty="0"/>
              <a:t>Thread cancellation is the task of terminating a thread before it has completed.</a:t>
            </a:r>
          </a:p>
          <a:p>
            <a:r>
              <a:rPr lang="en-US" altLang="en-US" sz="2400" dirty="0"/>
              <a:t>For example,</a:t>
            </a:r>
          </a:p>
          <a:p>
            <a:pPr marL="109728" indent="0">
              <a:buNone/>
            </a:pPr>
            <a:r>
              <a:rPr lang="en-US" altLang="en-US" sz="2400" dirty="0"/>
              <a:t> Ex.1.  If multiple threads are concurrently searching through a database and one thread returns the result, the remaining threads might be canceled.</a:t>
            </a:r>
          </a:p>
          <a:p>
            <a:pPr marL="109728" indent="0">
              <a:buNone/>
            </a:pPr>
            <a:r>
              <a:rPr lang="en-US" altLang="en-US" sz="2400" dirty="0"/>
              <a:t> Ex. 2. When a user presses a button on a web browser that stops a web page from loading any further, all threads loading the page are canceled.</a:t>
            </a:r>
          </a:p>
          <a:p>
            <a:pPr>
              <a:buFont typeface="Wingdings" panose="05000000000000000000" pitchFamily="2" charset="2"/>
              <a:buChar char="Ø"/>
            </a:pPr>
            <a:r>
              <a:rPr lang="en-US" altLang="en-US" sz="2400" dirty="0"/>
              <a:t>Thread to be canceled is  referred as </a:t>
            </a:r>
            <a:r>
              <a:rPr lang="en-US" altLang="en-US" sz="2400" b="1" dirty="0">
                <a:solidFill>
                  <a:srgbClr val="006699"/>
                </a:solidFill>
              </a:rPr>
              <a:t>target thread.</a:t>
            </a:r>
          </a:p>
          <a:p>
            <a:pPr>
              <a:buFont typeface="Wingdings" panose="05000000000000000000" pitchFamily="2" charset="2"/>
              <a:buChar char="Ø"/>
            </a:pPr>
            <a:endParaRPr lang="en-US" altLang="en-US" sz="2400" b="1" dirty="0">
              <a:solidFill>
                <a:srgbClr val="006699"/>
              </a:solidFill>
            </a:endParaRPr>
          </a:p>
          <a:p>
            <a:pPr marL="109728" indent="0">
              <a:buNone/>
            </a:pPr>
            <a:endParaRPr lang="en-US" altLang="en-US" sz="2400" dirty="0"/>
          </a:p>
          <a:p>
            <a:pPr lvl="1"/>
            <a:endParaRPr lang="en-US" altLang="en-US" dirty="0"/>
          </a:p>
        </p:txBody>
      </p:sp>
    </p:spTree>
    <p:extLst>
      <p:ext uri="{BB962C8B-B14F-4D97-AF65-F5344CB8AC3E}">
        <p14:creationId xmlns:p14="http://schemas.microsoft.com/office/powerpoint/2010/main" val="38711788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B7BB1-32B0-94A6-E798-50A82256AB63}"/>
            </a:ext>
          </a:extLst>
        </p:cNvPr>
        <p:cNvGrpSpPr/>
        <p:nvPr/>
      </p:nvGrpSpPr>
      <p:grpSpPr>
        <a:xfrm>
          <a:off x="0" y="0"/>
          <a:ext cx="0" cy="0"/>
          <a:chOff x="0" y="0"/>
          <a:chExt cx="0" cy="0"/>
        </a:xfrm>
      </p:grpSpPr>
      <p:sp>
        <p:nvSpPr>
          <p:cNvPr id="87041" name="Rectangle 2">
            <a:extLst>
              <a:ext uri="{FF2B5EF4-FFF2-40B4-BE49-F238E27FC236}">
                <a16:creationId xmlns:a16="http://schemas.microsoft.com/office/drawing/2014/main" id="{8B6BBBEC-7DCB-E81D-2392-624CF3222B02}"/>
              </a:ext>
            </a:extLst>
          </p:cNvPr>
          <p:cNvSpPr>
            <a:spLocks noGrp="1" noChangeArrowheads="1"/>
          </p:cNvSpPr>
          <p:nvPr>
            <p:ph type="title"/>
          </p:nvPr>
        </p:nvSpPr>
        <p:spPr>
          <a:xfrm>
            <a:off x="806268" y="256082"/>
            <a:ext cx="7605712" cy="576262"/>
          </a:xfrm>
        </p:spPr>
        <p:txBody>
          <a:bodyPr>
            <a:normAutofit fontScale="90000"/>
          </a:bodyPr>
          <a:lstStyle/>
          <a:p>
            <a:pPr eaLnBrk="1" hangingPunct="1"/>
            <a:r>
              <a:rPr lang="en-US" altLang="en-US" dirty="0"/>
              <a:t>Thread Cancellation</a:t>
            </a:r>
          </a:p>
        </p:txBody>
      </p:sp>
      <p:sp>
        <p:nvSpPr>
          <p:cNvPr id="87042" name="Rectangle 3">
            <a:extLst>
              <a:ext uri="{FF2B5EF4-FFF2-40B4-BE49-F238E27FC236}">
                <a16:creationId xmlns:a16="http://schemas.microsoft.com/office/drawing/2014/main" id="{6823D07F-99D1-1B51-82C7-1E67336AB643}"/>
              </a:ext>
            </a:extLst>
          </p:cNvPr>
          <p:cNvSpPr>
            <a:spLocks noGrp="1" noChangeArrowheads="1"/>
          </p:cNvSpPr>
          <p:nvPr>
            <p:ph type="body" idx="1"/>
          </p:nvPr>
        </p:nvSpPr>
        <p:spPr>
          <a:xfrm>
            <a:off x="463446" y="1013085"/>
            <a:ext cx="10104620" cy="6004420"/>
          </a:xfrm>
        </p:spPr>
        <p:txBody>
          <a:bodyPr>
            <a:normAutofit/>
          </a:bodyPr>
          <a:lstStyle/>
          <a:p>
            <a:r>
              <a:rPr lang="en-US" altLang="en-US" sz="2000" dirty="0"/>
              <a:t>Cancellation of a target thread may occur in two different scenarios:</a:t>
            </a:r>
          </a:p>
          <a:p>
            <a:r>
              <a:rPr lang="en-US" altLang="en-US" sz="2000" b="1" dirty="0"/>
              <a:t>Asynchronous cancellation: </a:t>
            </a:r>
            <a:r>
              <a:rPr lang="en-US" altLang="en-US" sz="2000" dirty="0"/>
              <a:t>One thread immediately terminates the target thread.</a:t>
            </a:r>
          </a:p>
          <a:p>
            <a:r>
              <a:rPr lang="en-US" altLang="en-US" sz="2000" b="1" dirty="0"/>
              <a:t>Deferred cancellation: </a:t>
            </a:r>
            <a:r>
              <a:rPr lang="en-US" altLang="en-US" sz="2000" dirty="0"/>
              <a:t>The target thread periodically checks whether it should terminate, allowing it an opportunity to terminate itself in an orderly fashion.</a:t>
            </a:r>
          </a:p>
          <a:p>
            <a:pPr marL="393192" lvl="1" indent="0">
              <a:buNone/>
            </a:pPr>
            <a:endParaRPr lang="en-US" altLang="en-US" sz="1800" dirty="0"/>
          </a:p>
          <a:p>
            <a:pPr marL="393192" lvl="1" indent="0">
              <a:buNone/>
            </a:pPr>
            <a:r>
              <a:rPr lang="en-US" altLang="en-US" sz="2000" b="1" dirty="0">
                <a:solidFill>
                  <a:srgbClr val="FF0000"/>
                </a:solidFill>
              </a:rPr>
              <a:t>Where the difficulty lies in thread cancellation?</a:t>
            </a:r>
            <a:endParaRPr lang="en-US" altLang="en-US" sz="2000" dirty="0"/>
          </a:p>
          <a:p>
            <a:pPr marL="393192" lvl="1" indent="0">
              <a:buNone/>
            </a:pPr>
            <a:r>
              <a:rPr lang="en-US" altLang="en-US" sz="2000" dirty="0"/>
              <a:t>In situations where:</a:t>
            </a:r>
          </a:p>
          <a:p>
            <a:pPr lvl="1">
              <a:buFont typeface="Courier New" panose="02070309020205020404" pitchFamily="49" charset="0"/>
              <a:buChar char="o"/>
            </a:pPr>
            <a:r>
              <a:rPr lang="en-US" altLang="en-US" sz="2000" dirty="0"/>
              <a:t>Resources have been allocated to a canceled thread.</a:t>
            </a:r>
          </a:p>
          <a:p>
            <a:pPr lvl="1">
              <a:buFont typeface="Courier New" panose="02070309020205020404" pitchFamily="49" charset="0"/>
              <a:buChar char="o"/>
            </a:pPr>
            <a:r>
              <a:rPr lang="en-US" altLang="en-US" sz="2000" dirty="0"/>
              <a:t>A thread is canceled while in the midst of updating data it is sharing with other threads.</a:t>
            </a:r>
            <a:endParaRPr lang="en-US" altLang="en-US" sz="1800" dirty="0"/>
          </a:p>
          <a:p>
            <a:pPr marL="393192" lvl="1" indent="0">
              <a:buNone/>
            </a:pPr>
            <a:r>
              <a:rPr lang="en-US" altLang="en-US" sz="2000" dirty="0"/>
              <a:t>Often, the OS will reclaim system resources from a canceled thread but will not reclaim all resources.</a:t>
            </a:r>
          </a:p>
          <a:p>
            <a:pPr marL="393192" lvl="1" indent="0">
              <a:buNone/>
            </a:pPr>
            <a:r>
              <a:rPr lang="en-US" altLang="en-US" sz="2000" dirty="0"/>
              <a:t>Therefore, canceling a thread asynchronously may not free a necessary system-wide resource.</a:t>
            </a:r>
          </a:p>
        </p:txBody>
      </p:sp>
    </p:spTree>
    <p:extLst>
      <p:ext uri="{BB962C8B-B14F-4D97-AF65-F5344CB8AC3E}">
        <p14:creationId xmlns:p14="http://schemas.microsoft.com/office/powerpoint/2010/main" val="517884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539BAA-4545-9D94-18E9-5A6398BFE834}"/>
              </a:ext>
            </a:extLst>
          </p:cNvPr>
          <p:cNvSpPr txBox="1"/>
          <p:nvPr/>
        </p:nvSpPr>
        <p:spPr>
          <a:xfrm>
            <a:off x="615846" y="684551"/>
            <a:ext cx="10012180" cy="4031873"/>
          </a:xfrm>
          <a:prstGeom prst="rect">
            <a:avLst/>
          </a:prstGeom>
          <a:noFill/>
        </p:spPr>
        <p:txBody>
          <a:bodyPr wrap="square">
            <a:spAutoFit/>
          </a:bodyPr>
          <a:lstStyle/>
          <a:p>
            <a:pPr algn="ctr"/>
            <a:r>
              <a:rPr lang="en-US" sz="3200" b="1" dirty="0">
                <a:solidFill>
                  <a:srgbClr val="FF0000"/>
                </a:solidFill>
              </a:rPr>
              <a:t>With deferred cancellation:</a:t>
            </a:r>
          </a:p>
          <a:p>
            <a:r>
              <a:rPr lang="en-US" sz="3200" dirty="0"/>
              <a:t>One thread indicates that a target thread is to be canceled.</a:t>
            </a:r>
          </a:p>
          <a:p>
            <a:r>
              <a:rPr lang="en-US" sz="3200" dirty="0"/>
              <a:t>But cancellation occurs only after the target thread has checked a </a:t>
            </a:r>
            <a:r>
              <a:rPr lang="en-US" sz="3200" b="1" dirty="0"/>
              <a:t>flag</a:t>
            </a:r>
            <a:r>
              <a:rPr lang="en-US" sz="3200" dirty="0"/>
              <a:t> to determine if it</a:t>
            </a:r>
          </a:p>
          <a:p>
            <a:r>
              <a:rPr lang="en-US" sz="3200" dirty="0"/>
              <a:t>should be canceled or not.</a:t>
            </a:r>
          </a:p>
          <a:p>
            <a:r>
              <a:rPr lang="en-US" sz="3200" dirty="0"/>
              <a:t>This allows a thread to check whether it should be canceled at a point when it can be canceled safely.</a:t>
            </a:r>
          </a:p>
        </p:txBody>
      </p:sp>
    </p:spTree>
    <p:extLst>
      <p:ext uri="{BB962C8B-B14F-4D97-AF65-F5344CB8AC3E}">
        <p14:creationId xmlns:p14="http://schemas.microsoft.com/office/powerpoint/2010/main" val="12667805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BDB7D-4F31-2A70-00AC-DB96DD47CA26}"/>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8C8929E-458D-9D90-412B-E35306131772}"/>
              </a:ext>
            </a:extLst>
          </p:cNvPr>
          <p:cNvGraphicFramePr>
            <a:graphicFrameLocks noGrp="1"/>
          </p:cNvGraphicFramePr>
          <p:nvPr>
            <p:extLst>
              <p:ext uri="{D42A27DB-BD31-4B8C-83A1-F6EECF244321}">
                <p14:modId xmlns:p14="http://schemas.microsoft.com/office/powerpoint/2010/main" val="1622210894"/>
              </p:ext>
            </p:extLst>
          </p:nvPr>
        </p:nvGraphicFramePr>
        <p:xfrm>
          <a:off x="2032000" y="719666"/>
          <a:ext cx="8128000" cy="138176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3350883465"/>
                    </a:ext>
                  </a:extLst>
                </a:gridCol>
                <a:gridCol w="4064000">
                  <a:extLst>
                    <a:ext uri="{9D8B030D-6E8A-4147-A177-3AD203B41FA5}">
                      <a16:colId xmlns:a16="http://schemas.microsoft.com/office/drawing/2014/main" val="4073691214"/>
                    </a:ext>
                  </a:extLst>
                </a:gridCol>
              </a:tblGrid>
              <a:tr h="370840">
                <a:tc>
                  <a:txBody>
                    <a:bodyPr/>
                    <a:lstStyle/>
                    <a:p>
                      <a:r>
                        <a:rPr lang="en-US" b="1" dirty="0"/>
                        <a:t>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Thread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277593"/>
                  </a:ext>
                </a:extLst>
              </a:tr>
              <a:tr h="370840">
                <a:tc>
                  <a:txBody>
                    <a:bodyPr/>
                    <a:lstStyle/>
                    <a:p>
                      <a:r>
                        <a:rPr lang="en-US" dirty="0"/>
                        <a:t>A program in execution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A thread is the smallest unit of execution within a process.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7467235"/>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3727771"/>
                  </a:ext>
                </a:extLst>
              </a:tr>
            </a:tbl>
          </a:graphicData>
        </a:graphic>
      </p:graphicFrame>
    </p:spTree>
    <p:extLst>
      <p:ext uri="{BB962C8B-B14F-4D97-AF65-F5344CB8AC3E}">
        <p14:creationId xmlns:p14="http://schemas.microsoft.com/office/powerpoint/2010/main" val="23297090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BF7AF-21FC-B488-4DC4-DDB9FE6DBF8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59AE241-B47C-3F82-E537-8B0E56059A9F}"/>
              </a:ext>
            </a:extLst>
          </p:cNvPr>
          <p:cNvSpPr txBox="1"/>
          <p:nvPr/>
        </p:nvSpPr>
        <p:spPr>
          <a:xfrm>
            <a:off x="978108" y="316043"/>
            <a:ext cx="10354455" cy="3190617"/>
          </a:xfrm>
          <a:prstGeom prst="rect">
            <a:avLst/>
          </a:prstGeom>
          <a:noFill/>
        </p:spPr>
        <p:txBody>
          <a:bodyPr wrap="square">
            <a:spAutoFit/>
          </a:bodyPr>
          <a:lstStyle/>
          <a:p>
            <a:pPr algn="l" fontAlgn="base">
              <a:buNone/>
            </a:pPr>
            <a:r>
              <a:rPr lang="en-US" sz="4400" b="1" i="0" dirty="0">
                <a:solidFill>
                  <a:srgbClr val="273239"/>
                </a:solidFill>
                <a:effectLst/>
                <a:latin typeface="Nunito" pitchFamily="2" charset="0"/>
              </a:rPr>
              <a:t>Contention Scope</a:t>
            </a:r>
          </a:p>
          <a:p>
            <a:pPr algn="just" rtl="0" fontAlgn="base">
              <a:spcAft>
                <a:spcPts val="750"/>
              </a:spcAft>
              <a:buNone/>
            </a:pPr>
            <a:r>
              <a:rPr lang="en-US" sz="2400" b="0" i="0" dirty="0">
                <a:solidFill>
                  <a:srgbClr val="273239"/>
                </a:solidFill>
                <a:effectLst/>
                <a:latin typeface="Nunito" pitchFamily="2" charset="0"/>
              </a:rPr>
              <a:t>The word contention here refers to the competition or fight among the User level threads to access the kernel resources. Thus, this control defines the extent to which contention takes place. It is defined by the application developer using the thread library.</a:t>
            </a:r>
          </a:p>
          <a:p>
            <a:pPr algn="just" rtl="0" fontAlgn="base">
              <a:spcAft>
                <a:spcPts val="750"/>
              </a:spcAft>
              <a:buNone/>
            </a:pPr>
            <a:r>
              <a:rPr lang="en-US" sz="2400" i="0" dirty="0">
                <a:solidFill>
                  <a:srgbClr val="273239"/>
                </a:solidFill>
                <a:effectLst/>
                <a:latin typeface="Nunito" pitchFamily="2" charset="0"/>
              </a:rPr>
              <a:t>Depending upon the extent of contention it is classified as:</a:t>
            </a:r>
          </a:p>
          <a:p>
            <a:pPr algn="just" rtl="0" fontAlgn="base">
              <a:spcAft>
                <a:spcPts val="750"/>
              </a:spcAft>
              <a:buNone/>
            </a:pPr>
            <a:r>
              <a:rPr lang="en-US" sz="2400" b="1" dirty="0">
                <a:solidFill>
                  <a:srgbClr val="273239"/>
                </a:solidFill>
                <a:latin typeface="Nunito" pitchFamily="2" charset="0"/>
              </a:rPr>
              <a:t>PCS and SCS</a:t>
            </a:r>
            <a:endParaRPr lang="en-US" sz="2400" b="1" i="0" dirty="0">
              <a:solidFill>
                <a:srgbClr val="273239"/>
              </a:solidFill>
              <a:effectLst/>
              <a:latin typeface="Nunito" pitchFamily="2" charset="0"/>
            </a:endParaRPr>
          </a:p>
        </p:txBody>
      </p:sp>
    </p:spTree>
    <p:extLst>
      <p:ext uri="{BB962C8B-B14F-4D97-AF65-F5344CB8AC3E}">
        <p14:creationId xmlns:p14="http://schemas.microsoft.com/office/powerpoint/2010/main" val="10750081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60113-E1D0-EC08-F610-CB057EA2B5A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86F357C-407B-4CC1-8DF2-A2D67FAFA93E}"/>
              </a:ext>
            </a:extLst>
          </p:cNvPr>
          <p:cNvSpPr txBox="1"/>
          <p:nvPr/>
        </p:nvSpPr>
        <p:spPr>
          <a:xfrm>
            <a:off x="978108" y="627315"/>
            <a:ext cx="10564318" cy="4016484"/>
          </a:xfrm>
          <a:prstGeom prst="rect">
            <a:avLst/>
          </a:prstGeom>
          <a:noFill/>
        </p:spPr>
        <p:txBody>
          <a:bodyPr wrap="square">
            <a:spAutoFit/>
          </a:bodyPr>
          <a:lstStyle/>
          <a:p>
            <a:pPr algn="l" fontAlgn="base">
              <a:spcAft>
                <a:spcPts val="1800"/>
              </a:spcAft>
              <a:buFont typeface="Arial" panose="020B0604020202020204" pitchFamily="34" charset="0"/>
              <a:buChar char="•"/>
            </a:pPr>
            <a:r>
              <a:rPr lang="en-US" sz="2400" b="1" i="0" dirty="0">
                <a:solidFill>
                  <a:srgbClr val="273239"/>
                </a:solidFill>
                <a:effectLst/>
                <a:latin typeface="Nunito" pitchFamily="2" charset="0"/>
              </a:rPr>
              <a:t>Process Contention Scope (PCS) :</a:t>
            </a:r>
            <a:br>
              <a:rPr lang="en-US" sz="2400" b="0" i="0" dirty="0">
                <a:solidFill>
                  <a:srgbClr val="273239"/>
                </a:solidFill>
                <a:effectLst/>
                <a:latin typeface="Nunito" pitchFamily="2" charset="0"/>
              </a:rPr>
            </a:br>
            <a:r>
              <a:rPr lang="en-US" sz="2400" b="0" i="0" dirty="0">
                <a:solidFill>
                  <a:srgbClr val="273239"/>
                </a:solidFill>
                <a:effectLst/>
                <a:latin typeface="Nunito" pitchFamily="2" charset="0"/>
              </a:rPr>
              <a:t>The contention takes place among threads </a:t>
            </a:r>
            <a:r>
              <a:rPr lang="en-US" sz="2400" b="1" i="0" dirty="0">
                <a:solidFill>
                  <a:srgbClr val="273239"/>
                </a:solidFill>
                <a:effectLst/>
                <a:latin typeface="Nunito" pitchFamily="2" charset="0"/>
              </a:rPr>
              <a:t>within a same process</a:t>
            </a:r>
            <a:r>
              <a:rPr lang="en-US" sz="2400" b="0" i="0" dirty="0">
                <a:solidFill>
                  <a:srgbClr val="273239"/>
                </a:solidFill>
                <a:effectLst/>
                <a:latin typeface="Nunito" pitchFamily="2" charset="0"/>
              </a:rPr>
              <a:t>. The thread library schedules the high-prioritized PCS thread to access the resources via available LWPs (priority as specified by the application developer during thread creation). </a:t>
            </a:r>
            <a:br>
              <a:rPr lang="en-US" sz="2400" b="0" i="0" dirty="0">
                <a:solidFill>
                  <a:srgbClr val="273239"/>
                </a:solidFill>
                <a:effectLst/>
                <a:latin typeface="Nunito" pitchFamily="2" charset="0"/>
              </a:rPr>
            </a:br>
            <a:endParaRPr lang="en-US" sz="2400" b="0" i="0" dirty="0">
              <a:solidFill>
                <a:srgbClr val="273239"/>
              </a:solidFill>
              <a:effectLst/>
              <a:latin typeface="Nunito" pitchFamily="2" charset="0"/>
            </a:endParaRPr>
          </a:p>
          <a:p>
            <a:pPr algn="l" fontAlgn="base">
              <a:spcAft>
                <a:spcPts val="1800"/>
              </a:spcAft>
              <a:buFont typeface="Arial" panose="020B0604020202020204" pitchFamily="34" charset="0"/>
              <a:buChar char="•"/>
            </a:pPr>
            <a:r>
              <a:rPr lang="en-US" sz="2400" b="1" i="0" dirty="0">
                <a:solidFill>
                  <a:srgbClr val="273239"/>
                </a:solidFill>
                <a:effectLst/>
                <a:latin typeface="Nunito" pitchFamily="2" charset="0"/>
              </a:rPr>
              <a:t>System Contention Scope (SCS) :</a:t>
            </a:r>
            <a:br>
              <a:rPr lang="en-US" sz="2400" b="0" i="0" dirty="0">
                <a:solidFill>
                  <a:srgbClr val="273239"/>
                </a:solidFill>
                <a:effectLst/>
                <a:latin typeface="Nunito" pitchFamily="2" charset="0"/>
              </a:rPr>
            </a:br>
            <a:r>
              <a:rPr lang="en-US" sz="2400" b="0" i="0" dirty="0">
                <a:solidFill>
                  <a:srgbClr val="273239"/>
                </a:solidFill>
                <a:effectLst/>
                <a:latin typeface="Nunito" pitchFamily="2" charset="0"/>
              </a:rPr>
              <a:t>The contention takes place among </a:t>
            </a:r>
            <a:r>
              <a:rPr lang="en-US" sz="2400" b="1" i="0" dirty="0">
                <a:solidFill>
                  <a:srgbClr val="273239"/>
                </a:solidFill>
                <a:effectLst/>
                <a:latin typeface="Nunito" pitchFamily="2" charset="0"/>
              </a:rPr>
              <a:t>all threads in the system</a:t>
            </a:r>
            <a:r>
              <a:rPr lang="en-US" sz="2400" b="0" i="0" dirty="0">
                <a:solidFill>
                  <a:srgbClr val="273239"/>
                </a:solidFill>
                <a:effectLst/>
                <a:latin typeface="Nunito" pitchFamily="2" charset="0"/>
              </a:rPr>
              <a:t>. In this case, every SCS thread is associated to each LWP by the thread library and are scheduled by the system scheduler to access the kernel resources. </a:t>
            </a:r>
          </a:p>
        </p:txBody>
      </p:sp>
    </p:spTree>
    <p:extLst>
      <p:ext uri="{BB962C8B-B14F-4D97-AF65-F5344CB8AC3E}">
        <p14:creationId xmlns:p14="http://schemas.microsoft.com/office/powerpoint/2010/main" val="15215407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CD1B8-6DD2-8CCE-7A86-D91AE62ABF7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45ED650-A51B-1E16-42A3-FF0BA782A3FA}"/>
              </a:ext>
            </a:extLst>
          </p:cNvPr>
          <p:cNvSpPr txBox="1"/>
          <p:nvPr/>
        </p:nvSpPr>
        <p:spPr>
          <a:xfrm>
            <a:off x="783860" y="502888"/>
            <a:ext cx="10624279" cy="4647426"/>
          </a:xfrm>
          <a:prstGeom prst="rect">
            <a:avLst/>
          </a:prstGeom>
          <a:noFill/>
        </p:spPr>
        <p:txBody>
          <a:bodyPr wrap="square">
            <a:spAutoFit/>
          </a:bodyPr>
          <a:lstStyle/>
          <a:p>
            <a:pPr>
              <a:buNone/>
            </a:pPr>
            <a:r>
              <a:rPr lang="en-US" sz="3200" b="1" dirty="0"/>
              <a:t>What are </a:t>
            </a:r>
            <a:r>
              <a:rPr lang="en-US" sz="3200" b="1" dirty="0" err="1"/>
              <a:t>Pthreads</a:t>
            </a:r>
            <a:r>
              <a:rPr lang="en-US" sz="3200" b="1" dirty="0"/>
              <a:t>?</a:t>
            </a:r>
          </a:p>
          <a:p>
            <a:pPr>
              <a:buNone/>
            </a:pPr>
            <a:r>
              <a:rPr lang="en-US" sz="2400" b="1" dirty="0" err="1"/>
              <a:t>Pthreads</a:t>
            </a:r>
            <a:r>
              <a:rPr lang="en-US" sz="2400" b="1" dirty="0"/>
              <a:t> = POSIX Threads</a:t>
            </a:r>
            <a:endParaRPr lang="en-US" sz="2400" dirty="0"/>
          </a:p>
          <a:p>
            <a:pPr>
              <a:buFont typeface="Arial" panose="020B0604020202020204" pitchFamily="34" charset="0"/>
              <a:buChar char="•"/>
            </a:pPr>
            <a:r>
              <a:rPr lang="en-US" sz="2400" dirty="0"/>
              <a:t>POSIX = Portable Operating System Interface (a standard defined by IEEE).</a:t>
            </a:r>
          </a:p>
          <a:p>
            <a:pPr>
              <a:buFont typeface="Arial" panose="020B0604020202020204" pitchFamily="34" charset="0"/>
              <a:buChar char="•"/>
            </a:pPr>
            <a:r>
              <a:rPr lang="en-US" sz="2400" dirty="0"/>
              <a:t>It’s a </a:t>
            </a:r>
            <a:r>
              <a:rPr lang="en-US" sz="2400" b="1" dirty="0"/>
              <a:t>standard API</a:t>
            </a:r>
            <a:r>
              <a:rPr lang="en-US" sz="2400" dirty="0"/>
              <a:t> (Application Programming Interface) for creating and managing threads in </a:t>
            </a:r>
            <a:r>
              <a:rPr lang="en-US" sz="2400" b="1" dirty="0"/>
              <a:t>C and C++</a:t>
            </a:r>
            <a:r>
              <a:rPr lang="en-US" sz="2400" dirty="0"/>
              <a:t>.</a:t>
            </a:r>
          </a:p>
          <a:p>
            <a:pPr>
              <a:buFont typeface="Arial" panose="020B0604020202020204" pitchFamily="34" charset="0"/>
              <a:buChar char="•"/>
            </a:pPr>
            <a:r>
              <a:rPr lang="en-US" sz="2400" dirty="0"/>
              <a:t>Implemented in many OSes: Linux, UNIX, macOS, etc.</a:t>
            </a:r>
          </a:p>
          <a:p>
            <a:pPr>
              <a:buNone/>
            </a:pPr>
            <a:endParaRPr lang="en-US" sz="2400" dirty="0"/>
          </a:p>
          <a:p>
            <a:pPr>
              <a:buNone/>
            </a:pPr>
            <a:r>
              <a:rPr lang="en-US" sz="2400" dirty="0" err="1"/>
              <a:t>Pthreads</a:t>
            </a:r>
            <a:r>
              <a:rPr lang="en-US" sz="2400" dirty="0"/>
              <a:t> as a </a:t>
            </a:r>
            <a:r>
              <a:rPr lang="en-US" sz="2400" b="1" dirty="0"/>
              <a:t>library of functions</a:t>
            </a:r>
            <a:r>
              <a:rPr lang="en-US" sz="2400" dirty="0"/>
              <a:t> that lets you:</a:t>
            </a:r>
          </a:p>
          <a:p>
            <a:pPr>
              <a:buFont typeface="Arial" panose="020B0604020202020204" pitchFamily="34" charset="0"/>
              <a:buChar char="•"/>
            </a:pPr>
            <a:r>
              <a:rPr lang="en-US" sz="2400" dirty="0"/>
              <a:t>Create threads,</a:t>
            </a:r>
          </a:p>
          <a:p>
            <a:pPr>
              <a:buFont typeface="Arial" panose="020B0604020202020204" pitchFamily="34" charset="0"/>
              <a:buChar char="•"/>
            </a:pPr>
            <a:r>
              <a:rPr lang="en-US" sz="2400" dirty="0"/>
              <a:t>Synchronize them,</a:t>
            </a:r>
          </a:p>
          <a:p>
            <a:pPr>
              <a:buFont typeface="Arial" panose="020B0604020202020204" pitchFamily="34" charset="0"/>
              <a:buChar char="•"/>
            </a:pPr>
            <a:r>
              <a:rPr lang="en-US" sz="2400" dirty="0"/>
              <a:t>Share data safely,</a:t>
            </a:r>
          </a:p>
          <a:p>
            <a:pPr>
              <a:buFont typeface="Arial" panose="020B0604020202020204" pitchFamily="34" charset="0"/>
              <a:buChar char="•"/>
            </a:pPr>
            <a:r>
              <a:rPr lang="en-US" sz="2400" dirty="0"/>
              <a:t>Coordinate execution.</a:t>
            </a:r>
          </a:p>
        </p:txBody>
      </p:sp>
    </p:spTree>
    <p:extLst>
      <p:ext uri="{BB962C8B-B14F-4D97-AF65-F5344CB8AC3E}">
        <p14:creationId xmlns:p14="http://schemas.microsoft.com/office/powerpoint/2010/main" val="15128918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212D7-F5CC-E30F-31C0-92000B8DA39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2928874-A1BA-EFA9-CA99-110169FEC58D}"/>
              </a:ext>
            </a:extLst>
          </p:cNvPr>
          <p:cNvSpPr txBox="1"/>
          <p:nvPr/>
        </p:nvSpPr>
        <p:spPr>
          <a:xfrm>
            <a:off x="1322881" y="692258"/>
            <a:ext cx="11223886" cy="6001643"/>
          </a:xfrm>
          <a:prstGeom prst="rect">
            <a:avLst/>
          </a:prstGeom>
          <a:noFill/>
        </p:spPr>
        <p:txBody>
          <a:bodyPr wrap="square">
            <a:spAutoFit/>
          </a:bodyPr>
          <a:lstStyle/>
          <a:p>
            <a:r>
              <a:rPr lang="en-US" sz="2800" b="1" dirty="0" err="1"/>
              <a:t>Pthreads</a:t>
            </a:r>
            <a:r>
              <a:rPr lang="en-US" sz="2800" b="1" dirty="0"/>
              <a:t> API (Core Functions)</a:t>
            </a:r>
          </a:p>
          <a:p>
            <a:endParaRPr lang="en-US" sz="2800" b="1" dirty="0"/>
          </a:p>
          <a:p>
            <a:pPr marL="514350" indent="-514350">
              <a:buAutoNum type="arabicPeriod"/>
            </a:pPr>
            <a:r>
              <a:rPr lang="en-US" sz="2000" b="1" dirty="0"/>
              <a:t>Creating a thread</a:t>
            </a:r>
          </a:p>
          <a:p>
            <a:r>
              <a:rPr lang="en-US" sz="2000" dirty="0"/>
              <a:t> #include &lt;</a:t>
            </a:r>
            <a:r>
              <a:rPr lang="en-US" sz="2000" dirty="0" err="1"/>
              <a:t>pthread.h</a:t>
            </a:r>
            <a:r>
              <a:rPr lang="en-US" sz="2000" dirty="0"/>
              <a:t>&gt;</a:t>
            </a:r>
          </a:p>
          <a:p>
            <a:r>
              <a:rPr lang="en-US" sz="2000" dirty="0" err="1"/>
              <a:t>pthread_t</a:t>
            </a:r>
            <a:r>
              <a:rPr lang="en-US" sz="2000" dirty="0"/>
              <a:t> </a:t>
            </a:r>
            <a:r>
              <a:rPr lang="en-US" sz="2000" dirty="0" err="1"/>
              <a:t>tid</a:t>
            </a:r>
            <a:r>
              <a:rPr lang="en-US" sz="2000" dirty="0"/>
              <a:t>;  // thread identifier</a:t>
            </a:r>
          </a:p>
          <a:p>
            <a:r>
              <a:rPr lang="en-US" sz="2000" dirty="0" err="1"/>
              <a:t>pthread_create</a:t>
            </a:r>
            <a:r>
              <a:rPr lang="en-US" sz="2000" dirty="0"/>
              <a:t>(&amp;</a:t>
            </a:r>
            <a:r>
              <a:rPr lang="en-US" sz="2000" dirty="0" err="1"/>
              <a:t>tid</a:t>
            </a:r>
            <a:r>
              <a:rPr lang="en-US" sz="2000" dirty="0"/>
              <a:t>, NULL, </a:t>
            </a:r>
            <a:r>
              <a:rPr lang="en-US" sz="2000" dirty="0" err="1"/>
              <a:t>myFunction</a:t>
            </a:r>
            <a:r>
              <a:rPr lang="en-US" sz="2000" dirty="0"/>
              <a:t>, </a:t>
            </a:r>
            <a:r>
              <a:rPr lang="en-US" sz="2000" dirty="0" err="1"/>
              <a:t>arg</a:t>
            </a:r>
            <a:r>
              <a:rPr lang="en-US" sz="2000" dirty="0"/>
              <a:t>);</a:t>
            </a:r>
          </a:p>
          <a:p>
            <a:r>
              <a:rPr lang="en-US" sz="2000" b="1" dirty="0"/>
              <a:t>2. Exiting a thread</a:t>
            </a:r>
          </a:p>
          <a:p>
            <a:r>
              <a:rPr lang="en-US" sz="2000" dirty="0" err="1"/>
              <a:t>pthread_exit</a:t>
            </a:r>
            <a:r>
              <a:rPr lang="en-US" sz="2000" dirty="0"/>
              <a:t>(NULL);</a:t>
            </a:r>
          </a:p>
          <a:p>
            <a:endParaRPr lang="en-US" sz="2000" dirty="0"/>
          </a:p>
          <a:p>
            <a:r>
              <a:rPr lang="en-US" sz="2000" b="1" dirty="0"/>
              <a:t>3. Waiting for a thread to finish</a:t>
            </a:r>
          </a:p>
          <a:p>
            <a:r>
              <a:rPr lang="en-US" sz="2000" dirty="0" err="1"/>
              <a:t>pthread_join</a:t>
            </a:r>
            <a:r>
              <a:rPr lang="en-US" sz="2000" dirty="0"/>
              <a:t>(</a:t>
            </a:r>
            <a:r>
              <a:rPr lang="en-US" sz="2000" dirty="0" err="1"/>
              <a:t>tid</a:t>
            </a:r>
            <a:r>
              <a:rPr lang="en-US" sz="2000" dirty="0"/>
              <a:t>, NULL);</a:t>
            </a:r>
          </a:p>
          <a:p>
            <a:endParaRPr lang="en-US" sz="2000" dirty="0"/>
          </a:p>
          <a:p>
            <a:r>
              <a:rPr lang="fr-FR" sz="2000" dirty="0"/>
              <a:t>4. </a:t>
            </a:r>
            <a:r>
              <a:rPr lang="fr-FR" sz="2000" b="1" dirty="0" err="1"/>
              <a:t>Mutexes</a:t>
            </a:r>
            <a:r>
              <a:rPr lang="fr-FR" sz="2000" b="1" dirty="0"/>
              <a:t> (</a:t>
            </a:r>
            <a:r>
              <a:rPr lang="fr-FR" sz="2000" b="1" dirty="0" err="1"/>
              <a:t>Mutual</a:t>
            </a:r>
            <a:r>
              <a:rPr lang="fr-FR" sz="2000" b="1" dirty="0"/>
              <a:t> Exclusion Locks)</a:t>
            </a:r>
          </a:p>
          <a:p>
            <a:r>
              <a:rPr lang="en-US" sz="2000" dirty="0"/>
              <a:t>Used to prevent </a:t>
            </a:r>
            <a:r>
              <a:rPr lang="en-US" sz="2000" b="1" dirty="0"/>
              <a:t>race conditions</a:t>
            </a:r>
            <a:r>
              <a:rPr lang="en-US" sz="2000" dirty="0"/>
              <a:t> when threads access shared data.</a:t>
            </a:r>
          </a:p>
          <a:p>
            <a:r>
              <a:rPr lang="en-US" sz="2000" dirty="0" err="1"/>
              <a:t>pthread_mutex_t</a:t>
            </a:r>
            <a:r>
              <a:rPr lang="en-US" sz="2000" dirty="0"/>
              <a:t> lock;</a:t>
            </a:r>
          </a:p>
          <a:p>
            <a:r>
              <a:rPr lang="en-US" sz="2000" dirty="0" err="1"/>
              <a:t>pthread_mutex_init</a:t>
            </a:r>
            <a:r>
              <a:rPr lang="en-US" sz="2000" dirty="0"/>
              <a:t>(&amp;lock, NULL);</a:t>
            </a:r>
          </a:p>
          <a:p>
            <a:endParaRPr lang="en-US" sz="2000" dirty="0"/>
          </a:p>
          <a:p>
            <a:endParaRPr lang="en-US" sz="2000" dirty="0"/>
          </a:p>
        </p:txBody>
      </p:sp>
    </p:spTree>
    <p:extLst>
      <p:ext uri="{BB962C8B-B14F-4D97-AF65-F5344CB8AC3E}">
        <p14:creationId xmlns:p14="http://schemas.microsoft.com/office/powerpoint/2010/main" val="29435821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83377-FDB3-1EDA-68F5-77AFEF4CF745}"/>
              </a:ext>
            </a:extLst>
          </p:cNvPr>
          <p:cNvSpPr txBox="1"/>
          <p:nvPr/>
        </p:nvSpPr>
        <p:spPr>
          <a:xfrm>
            <a:off x="1008089" y="737866"/>
            <a:ext cx="10414416" cy="1569660"/>
          </a:xfrm>
          <a:prstGeom prst="rect">
            <a:avLst/>
          </a:prstGeom>
          <a:noFill/>
        </p:spPr>
        <p:txBody>
          <a:bodyPr wrap="square">
            <a:spAutoFit/>
          </a:bodyPr>
          <a:lstStyle/>
          <a:p>
            <a:r>
              <a:rPr lang="en-US" sz="2400" dirty="0"/>
              <a:t>Q: A thread switch takes 2 µs, while a process context switch takes 5 µs. If 1000 switches occur in a program run: Find the total overhead for thread-based execution. Find the total overhead for process-based execution. How much time is saved by using threads?</a:t>
            </a:r>
          </a:p>
        </p:txBody>
      </p:sp>
      <p:sp>
        <p:nvSpPr>
          <p:cNvPr id="5" name="TextBox 4">
            <a:extLst>
              <a:ext uri="{FF2B5EF4-FFF2-40B4-BE49-F238E27FC236}">
                <a16:creationId xmlns:a16="http://schemas.microsoft.com/office/drawing/2014/main" id="{4E29B2DF-0C4C-B44C-3F26-41FD3BC59694}"/>
              </a:ext>
            </a:extLst>
          </p:cNvPr>
          <p:cNvSpPr txBox="1"/>
          <p:nvPr/>
        </p:nvSpPr>
        <p:spPr>
          <a:xfrm>
            <a:off x="3049250" y="2865832"/>
            <a:ext cx="6093500" cy="369332"/>
          </a:xfrm>
          <a:prstGeom prst="rect">
            <a:avLst/>
          </a:prstGeom>
          <a:noFill/>
        </p:spPr>
        <p:txBody>
          <a:bodyPr wrap="square">
            <a:spAutoFit/>
          </a:bodyPr>
          <a:lstStyle/>
          <a:p>
            <a:r>
              <a:rPr lang="en-US" dirty="0"/>
              <a:t>Overhead=Switch </a:t>
            </a:r>
            <a:r>
              <a:rPr lang="en-US" dirty="0" err="1"/>
              <a:t>time×Number</a:t>
            </a:r>
            <a:r>
              <a:rPr lang="en-US" dirty="0"/>
              <a:t> of switches</a:t>
            </a:r>
          </a:p>
        </p:txBody>
      </p:sp>
    </p:spTree>
    <p:extLst>
      <p:ext uri="{BB962C8B-B14F-4D97-AF65-F5344CB8AC3E}">
        <p14:creationId xmlns:p14="http://schemas.microsoft.com/office/powerpoint/2010/main" val="3428859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518742-188A-4D7D-35BB-0642021B0EC1}"/>
              </a:ext>
            </a:extLst>
          </p:cNvPr>
          <p:cNvPicPr>
            <a:picLocks noChangeAspect="1"/>
          </p:cNvPicPr>
          <p:nvPr/>
        </p:nvPicPr>
        <p:blipFill>
          <a:blip r:embed="rId2"/>
          <a:stretch>
            <a:fillRect/>
          </a:stretch>
        </p:blipFill>
        <p:spPr>
          <a:xfrm>
            <a:off x="1981200" y="228600"/>
            <a:ext cx="8229600" cy="5867400"/>
          </a:xfrm>
          <a:prstGeom prst="rect">
            <a:avLst/>
          </a:prstGeom>
        </p:spPr>
      </p:pic>
    </p:spTree>
    <p:extLst>
      <p:ext uri="{BB962C8B-B14F-4D97-AF65-F5344CB8AC3E}">
        <p14:creationId xmlns:p14="http://schemas.microsoft.com/office/powerpoint/2010/main" val="38852058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1917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8F382B6E-9987-479D-9B85-186AB98DDD45}"/>
              </a:ext>
            </a:extLst>
          </p:cNvPr>
          <p:cNvSpPr>
            <a:spLocks noGrp="1" noChangeArrowheads="1"/>
          </p:cNvSpPr>
          <p:nvPr>
            <p:ph type="title"/>
          </p:nvPr>
        </p:nvSpPr>
        <p:spPr>
          <a:xfrm>
            <a:off x="1981200" y="220275"/>
            <a:ext cx="8229600" cy="576262"/>
          </a:xfrm>
        </p:spPr>
        <p:txBody>
          <a:bodyPr>
            <a:normAutofit fontScale="90000"/>
          </a:bodyPr>
          <a:lstStyle/>
          <a:p>
            <a:pPr eaLnBrk="1" hangingPunct="1"/>
            <a:r>
              <a:rPr lang="en-US" altLang="en-US" dirty="0" err="1"/>
              <a:t>Pthreads</a:t>
            </a:r>
            <a:endParaRPr lang="en-US" altLang="en-US" dirty="0"/>
          </a:p>
        </p:txBody>
      </p:sp>
      <p:sp>
        <p:nvSpPr>
          <p:cNvPr id="44034" name="Rectangle 3">
            <a:extLst>
              <a:ext uri="{FF2B5EF4-FFF2-40B4-BE49-F238E27FC236}">
                <a16:creationId xmlns:a16="http://schemas.microsoft.com/office/drawing/2014/main" id="{9DE6F01A-727E-4FA1-9360-3180865E3C5E}"/>
              </a:ext>
            </a:extLst>
          </p:cNvPr>
          <p:cNvSpPr>
            <a:spLocks noGrp="1" noChangeArrowheads="1"/>
          </p:cNvSpPr>
          <p:nvPr>
            <p:ph type="body" idx="1"/>
          </p:nvPr>
        </p:nvSpPr>
        <p:spPr>
          <a:xfrm>
            <a:off x="2382416" y="1233489"/>
            <a:ext cx="7613780" cy="4465637"/>
          </a:xfrm>
        </p:spPr>
        <p:txBody>
          <a:bodyPr/>
          <a:lstStyle/>
          <a:p>
            <a:r>
              <a:rPr lang="en-US" altLang="en-US" dirty="0"/>
              <a:t>May be provided either as user-level or kernel-level</a:t>
            </a:r>
          </a:p>
          <a:p>
            <a:r>
              <a:rPr lang="en-US" altLang="en-US" dirty="0"/>
              <a:t>A POSIX standard (IEEE 1003.1c) API for thread creation and synchronization</a:t>
            </a:r>
          </a:p>
          <a:p>
            <a:r>
              <a:rPr lang="en-US" altLang="en-US" b="1" i="1" dirty="0"/>
              <a:t>Specification</a:t>
            </a:r>
            <a:r>
              <a:rPr lang="en-US" altLang="en-US" dirty="0"/>
              <a:t>, not </a:t>
            </a:r>
            <a:r>
              <a:rPr lang="en-US" altLang="en-US" b="1" i="1" dirty="0"/>
              <a:t>implementation</a:t>
            </a:r>
            <a:endParaRPr lang="en-US" altLang="en-US" dirty="0"/>
          </a:p>
          <a:p>
            <a:r>
              <a:rPr lang="en-US" altLang="en-US" dirty="0"/>
              <a:t>API specifies behavior of the thread library, implementation is up to development of the library</a:t>
            </a:r>
          </a:p>
          <a:p>
            <a:r>
              <a:rPr lang="en-US" altLang="en-US" dirty="0"/>
              <a:t>Common in UNIX operating systems (Linux &amp; Mac OS X)</a:t>
            </a:r>
          </a:p>
          <a:p>
            <a:pPr>
              <a:buFont typeface="Monotype Sorts" pitchFamily="-84" charset="2"/>
              <a:buNone/>
            </a:pPr>
            <a:endParaRPr lang="en-US" alt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0043C8C3-F0F7-45F5-8A7A-9650671B098A}"/>
              </a:ext>
            </a:extLst>
          </p:cNvPr>
          <p:cNvSpPr>
            <a:spLocks noGrp="1"/>
          </p:cNvSpPr>
          <p:nvPr>
            <p:ph type="title"/>
          </p:nvPr>
        </p:nvSpPr>
        <p:spPr>
          <a:xfrm>
            <a:off x="1981200" y="220275"/>
            <a:ext cx="8229600" cy="576262"/>
          </a:xfrm>
        </p:spPr>
        <p:txBody>
          <a:bodyPr>
            <a:normAutofit fontScale="90000"/>
          </a:bodyPr>
          <a:lstStyle/>
          <a:p>
            <a:r>
              <a:rPr lang="en-US" altLang="en-US" dirty="0" err="1"/>
              <a:t>Pthreads</a:t>
            </a:r>
            <a:r>
              <a:rPr lang="en-US" altLang="en-US" dirty="0"/>
              <a:t> Example</a:t>
            </a:r>
          </a:p>
        </p:txBody>
      </p:sp>
      <p:pic>
        <p:nvPicPr>
          <p:cNvPr id="46082" name="Picture 1">
            <a:extLst>
              <a:ext uri="{FF2B5EF4-FFF2-40B4-BE49-F238E27FC236}">
                <a16:creationId xmlns:a16="http://schemas.microsoft.com/office/drawing/2014/main" id="{9A3D775D-6FA1-4646-A7D2-CE6E80B510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9863" y="949325"/>
            <a:ext cx="713740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9245F2F6-2CCF-4D21-8E1F-CB638D27780B}"/>
              </a:ext>
            </a:extLst>
          </p:cNvPr>
          <p:cNvSpPr>
            <a:spLocks noGrp="1"/>
          </p:cNvSpPr>
          <p:nvPr>
            <p:ph type="title" idx="4294967295"/>
          </p:nvPr>
        </p:nvSpPr>
        <p:spPr>
          <a:xfrm>
            <a:off x="1524000" y="223838"/>
            <a:ext cx="8229600" cy="576262"/>
          </a:xfrm>
        </p:spPr>
        <p:txBody>
          <a:bodyPr>
            <a:normAutofit fontScale="90000"/>
          </a:bodyPr>
          <a:lstStyle/>
          <a:p>
            <a:r>
              <a:rPr lang="en-US" altLang="en-US" dirty="0" err="1"/>
              <a:t>Pthreads</a:t>
            </a:r>
            <a:r>
              <a:rPr lang="en-US" altLang="en-US" dirty="0"/>
              <a:t> Example (Cont.)</a:t>
            </a:r>
          </a:p>
        </p:txBody>
      </p:sp>
      <p:pic>
        <p:nvPicPr>
          <p:cNvPr id="47106" name="Picture 2">
            <a:extLst>
              <a:ext uri="{FF2B5EF4-FFF2-40B4-BE49-F238E27FC236}">
                <a16:creationId xmlns:a16="http://schemas.microsoft.com/office/drawing/2014/main" id="{78685247-D5BA-441C-A8DF-77393E66C5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057400"/>
            <a:ext cx="56388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3030B908-CBBC-46B7-AB64-06E0AE91FE7D}"/>
              </a:ext>
            </a:extLst>
          </p:cNvPr>
          <p:cNvSpPr>
            <a:spLocks noGrp="1"/>
          </p:cNvSpPr>
          <p:nvPr>
            <p:ph type="title"/>
          </p:nvPr>
        </p:nvSpPr>
        <p:spPr>
          <a:xfrm>
            <a:off x="2547939" y="222868"/>
            <a:ext cx="7793037" cy="576262"/>
          </a:xfrm>
        </p:spPr>
        <p:txBody>
          <a:bodyPr>
            <a:normAutofit fontScale="90000"/>
          </a:bodyPr>
          <a:lstStyle/>
          <a:p>
            <a:r>
              <a:rPr lang="en-US" altLang="en-US" dirty="0" err="1"/>
              <a:t>Pthreads</a:t>
            </a:r>
            <a:r>
              <a:rPr lang="en-US" altLang="en-US" dirty="0"/>
              <a:t> Code for Joining 10 Threads</a:t>
            </a:r>
          </a:p>
        </p:txBody>
      </p:sp>
      <p:pic>
        <p:nvPicPr>
          <p:cNvPr id="48130" name="Picture 1">
            <a:extLst>
              <a:ext uri="{FF2B5EF4-FFF2-40B4-BE49-F238E27FC236}">
                <a16:creationId xmlns:a16="http://schemas.microsoft.com/office/drawing/2014/main" id="{67BD81D9-A50E-47F3-9F79-4E6B618DDE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6614" y="1447800"/>
            <a:ext cx="54387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E38D4671-065E-48FB-994B-D2E5E93EB171}"/>
              </a:ext>
            </a:extLst>
          </p:cNvPr>
          <p:cNvSpPr>
            <a:spLocks noGrp="1" noChangeArrowheads="1"/>
          </p:cNvSpPr>
          <p:nvPr>
            <p:ph type="title"/>
          </p:nvPr>
        </p:nvSpPr>
        <p:spPr>
          <a:xfrm>
            <a:off x="2692400" y="226237"/>
            <a:ext cx="7518400" cy="576262"/>
          </a:xfrm>
        </p:spPr>
        <p:txBody>
          <a:bodyPr>
            <a:normAutofit fontScale="90000"/>
          </a:bodyPr>
          <a:lstStyle/>
          <a:p>
            <a:pPr eaLnBrk="1" hangingPunct="1"/>
            <a:r>
              <a:rPr lang="en-US" altLang="en-US" dirty="0"/>
              <a:t>Signal Handling</a:t>
            </a:r>
          </a:p>
        </p:txBody>
      </p:sp>
      <p:sp>
        <p:nvSpPr>
          <p:cNvPr id="37891" name="Rectangle 3">
            <a:extLst>
              <a:ext uri="{FF2B5EF4-FFF2-40B4-BE49-F238E27FC236}">
                <a16:creationId xmlns:a16="http://schemas.microsoft.com/office/drawing/2014/main" id="{74752EA8-B31F-42FC-AC88-93660F763299}"/>
              </a:ext>
            </a:extLst>
          </p:cNvPr>
          <p:cNvSpPr>
            <a:spLocks noGrp="1" noChangeArrowheads="1"/>
          </p:cNvSpPr>
          <p:nvPr>
            <p:ph type="body" idx="1"/>
          </p:nvPr>
        </p:nvSpPr>
        <p:spPr>
          <a:xfrm>
            <a:off x="2341757" y="1164839"/>
            <a:ext cx="7719753" cy="5156200"/>
          </a:xfrm>
        </p:spPr>
        <p:txBody>
          <a:bodyPr>
            <a:normAutofit/>
          </a:bodyPr>
          <a:lstStyle/>
          <a:p>
            <a:pPr>
              <a:defRPr/>
            </a:pPr>
            <a:r>
              <a:rPr lang="en-US" b="1" dirty="0">
                <a:solidFill>
                  <a:srgbClr val="006699"/>
                </a:solidFill>
                <a:latin typeface="+mj-lt"/>
              </a:rPr>
              <a:t>Signals</a:t>
            </a:r>
            <a:r>
              <a:rPr lang="en-US" b="1" dirty="0">
                <a:solidFill>
                  <a:srgbClr val="3366FF"/>
                </a:solidFill>
                <a:ea typeface="ＭＳ Ｐゴシック" charset="0"/>
                <a:cs typeface="ＭＳ Ｐゴシック" charset="0"/>
              </a:rPr>
              <a:t> </a:t>
            </a:r>
            <a:r>
              <a:rPr lang="en-US" dirty="0">
                <a:ea typeface="ＭＳ Ｐゴシック" charset="0"/>
                <a:cs typeface="ＭＳ Ｐゴシック" charset="0"/>
              </a:rPr>
              <a:t>are used in UNIX systems to notify a process that a particular event has occurred.</a:t>
            </a:r>
          </a:p>
          <a:p>
            <a:pPr>
              <a:defRPr/>
            </a:pPr>
            <a:r>
              <a:rPr lang="en-US" dirty="0">
                <a:ea typeface="ＭＳ Ｐゴシック" charset="0"/>
                <a:cs typeface="ＭＳ Ｐゴシック" charset="0"/>
              </a:rPr>
              <a:t>A </a:t>
            </a:r>
            <a:r>
              <a:rPr lang="en-US" b="1" dirty="0">
                <a:solidFill>
                  <a:srgbClr val="006699"/>
                </a:solidFill>
                <a:latin typeface="+mj-lt"/>
              </a:rPr>
              <a:t>signal handler </a:t>
            </a:r>
            <a:r>
              <a:rPr lang="en-US" dirty="0">
                <a:ea typeface="ＭＳ Ｐゴシック" charset="0"/>
                <a:cs typeface="ＭＳ Ｐゴシック" charset="0"/>
              </a:rPr>
              <a:t>is used to process signals</a:t>
            </a:r>
          </a:p>
          <a:p>
            <a:pPr marL="798989" lvl="1" indent="-342265">
              <a:buFont typeface="Webdings" charset="0"/>
              <a:buAutoNum type="arabicPeriod"/>
              <a:defRPr/>
            </a:pPr>
            <a:r>
              <a:rPr lang="en-US" dirty="0">
                <a:ea typeface="ＭＳ Ｐゴシック" charset="0"/>
              </a:rPr>
              <a:t>Signal is generated by particular event</a:t>
            </a:r>
          </a:p>
          <a:p>
            <a:pPr marL="798989" lvl="1" indent="-342265">
              <a:buFont typeface="Webdings" charset="0"/>
              <a:buAutoNum type="arabicPeriod"/>
              <a:defRPr/>
            </a:pPr>
            <a:r>
              <a:rPr lang="en-US" dirty="0">
                <a:ea typeface="ＭＳ Ｐゴシック" charset="0"/>
              </a:rPr>
              <a:t>Signal is delivered to a process</a:t>
            </a:r>
          </a:p>
          <a:p>
            <a:pPr marL="798989" lvl="1" indent="-342265">
              <a:buFont typeface="Webdings" charset="0"/>
              <a:buAutoNum type="arabicPeriod"/>
              <a:defRPr/>
            </a:pPr>
            <a:r>
              <a:rPr lang="en-US" dirty="0">
                <a:ea typeface="ＭＳ Ｐゴシック" charset="0"/>
              </a:rPr>
              <a:t>Signal is handled by one of two signal handlers:</a:t>
            </a:r>
          </a:p>
          <a:p>
            <a:pPr marL="1142366" lvl="2" indent="-342265">
              <a:buFont typeface="Webdings" charset="0"/>
              <a:buAutoNum type="arabicPeriod"/>
              <a:defRPr/>
            </a:pPr>
            <a:r>
              <a:rPr lang="en-US" dirty="0">
                <a:ea typeface="ＭＳ Ｐゴシック" charset="0"/>
              </a:rPr>
              <a:t>default</a:t>
            </a:r>
          </a:p>
          <a:p>
            <a:pPr marL="1142366" lvl="2" indent="-342265">
              <a:buFont typeface="Webdings" charset="0"/>
              <a:buAutoNum type="arabicPeriod"/>
              <a:defRPr/>
            </a:pPr>
            <a:r>
              <a:rPr lang="en-US" dirty="0">
                <a:ea typeface="ＭＳ Ｐゴシック" charset="0"/>
              </a:rPr>
              <a:t>user-defined</a:t>
            </a:r>
          </a:p>
          <a:p>
            <a:pPr>
              <a:defRPr/>
            </a:pPr>
            <a:r>
              <a:rPr lang="en-US" dirty="0">
                <a:ea typeface="ＭＳ Ｐゴシック" charset="0"/>
                <a:cs typeface="ＭＳ Ｐゴシック" charset="0"/>
              </a:rPr>
              <a:t>Every signal has </a:t>
            </a:r>
            <a:r>
              <a:rPr lang="en-US" b="1" dirty="0">
                <a:solidFill>
                  <a:srgbClr val="006699"/>
                </a:solidFill>
                <a:latin typeface="+mj-lt"/>
              </a:rPr>
              <a:t>default handler</a:t>
            </a:r>
            <a:r>
              <a:rPr lang="en-US" b="1" dirty="0">
                <a:solidFill>
                  <a:srgbClr val="3366FF"/>
                </a:solidFill>
                <a:ea typeface="ＭＳ Ｐゴシック" charset="0"/>
                <a:cs typeface="ＭＳ Ｐゴシック" charset="0"/>
              </a:rPr>
              <a:t> </a:t>
            </a:r>
            <a:r>
              <a:rPr lang="en-US" dirty="0">
                <a:ea typeface="ＭＳ Ｐゴシック" charset="0"/>
                <a:cs typeface="ＭＳ Ｐゴシック" charset="0"/>
              </a:rPr>
              <a:t>that kernel runs when handling signal</a:t>
            </a:r>
          </a:p>
          <a:p>
            <a:pPr marL="780098" lvl="1" indent="-380048">
              <a:defRPr/>
            </a:pPr>
            <a:r>
              <a:rPr lang="en-US" b="1" dirty="0">
                <a:solidFill>
                  <a:srgbClr val="006699"/>
                </a:solidFill>
                <a:latin typeface="+mj-lt"/>
              </a:rPr>
              <a:t>User-defined signal handler </a:t>
            </a:r>
            <a:r>
              <a:rPr lang="en-US" dirty="0">
                <a:ea typeface="ＭＳ Ｐゴシック" charset="0"/>
                <a:cs typeface="ＭＳ Ｐゴシック" charset="0"/>
              </a:rPr>
              <a:t>can override default</a:t>
            </a:r>
          </a:p>
          <a:p>
            <a:pPr marL="780098" lvl="1" indent="-380048">
              <a:defRPr/>
            </a:pPr>
            <a:r>
              <a:rPr lang="en-US" dirty="0">
                <a:ea typeface="ＭＳ Ｐゴシック" charset="0"/>
                <a:cs typeface="ＭＳ Ｐゴシック" charset="0"/>
              </a:rPr>
              <a:t>For single-threaded, signal delivered to process</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6878F364-9781-4DC9-A9A3-9DD34E5E617D}"/>
              </a:ext>
            </a:extLst>
          </p:cNvPr>
          <p:cNvSpPr>
            <a:spLocks noGrp="1" noChangeArrowheads="1"/>
          </p:cNvSpPr>
          <p:nvPr>
            <p:ph type="title"/>
          </p:nvPr>
        </p:nvSpPr>
        <p:spPr>
          <a:xfrm>
            <a:off x="2692400" y="226237"/>
            <a:ext cx="7518400" cy="576262"/>
          </a:xfrm>
        </p:spPr>
        <p:txBody>
          <a:bodyPr>
            <a:normAutofit fontScale="90000"/>
          </a:bodyPr>
          <a:lstStyle/>
          <a:p>
            <a:pPr eaLnBrk="1" hangingPunct="1"/>
            <a:r>
              <a:rPr lang="en-US" altLang="en-US" dirty="0"/>
              <a:t>Signal Handling (Cont.)</a:t>
            </a:r>
          </a:p>
        </p:txBody>
      </p:sp>
      <p:sp>
        <p:nvSpPr>
          <p:cNvPr id="37891" name="Rectangle 3">
            <a:extLst>
              <a:ext uri="{FF2B5EF4-FFF2-40B4-BE49-F238E27FC236}">
                <a16:creationId xmlns:a16="http://schemas.microsoft.com/office/drawing/2014/main" id="{709391F2-8D47-4F0C-960D-BFD5F96C0D9C}"/>
              </a:ext>
            </a:extLst>
          </p:cNvPr>
          <p:cNvSpPr>
            <a:spLocks noGrp="1" noChangeArrowheads="1"/>
          </p:cNvSpPr>
          <p:nvPr>
            <p:ph type="body" idx="1"/>
          </p:nvPr>
        </p:nvSpPr>
        <p:spPr>
          <a:xfrm>
            <a:off x="2351088" y="1146175"/>
            <a:ext cx="7691761" cy="5156200"/>
          </a:xfrm>
        </p:spPr>
        <p:txBody>
          <a:bodyPr/>
          <a:lstStyle/>
          <a:p>
            <a:pPr>
              <a:defRPr/>
            </a:pPr>
            <a:r>
              <a:rPr lang="en-US" dirty="0">
                <a:ea typeface="ＭＳ Ｐゴシック" charset="0"/>
                <a:cs typeface="ＭＳ Ｐゴシック" charset="0"/>
              </a:rPr>
              <a:t>Where should a signal be delivered for multi-threaded? </a:t>
            </a:r>
          </a:p>
          <a:p>
            <a:pPr lvl="1">
              <a:defRPr/>
            </a:pPr>
            <a:r>
              <a:rPr lang="en-US" dirty="0">
                <a:ea typeface="ＭＳ Ｐゴシック" charset="0"/>
              </a:rPr>
              <a:t>Deliver the signal to the thread to which the signal applies</a:t>
            </a:r>
          </a:p>
          <a:p>
            <a:pPr lvl="1">
              <a:defRPr/>
            </a:pPr>
            <a:r>
              <a:rPr lang="en-US" dirty="0">
                <a:ea typeface="ＭＳ Ｐゴシック" charset="0"/>
              </a:rPr>
              <a:t>Deliver the signal to every thread in the process</a:t>
            </a:r>
          </a:p>
          <a:p>
            <a:pPr lvl="1">
              <a:defRPr/>
            </a:pPr>
            <a:r>
              <a:rPr lang="en-US" dirty="0">
                <a:ea typeface="ＭＳ Ｐゴシック" charset="0"/>
              </a:rPr>
              <a:t>Deliver the signal to certain threads in the process</a:t>
            </a:r>
          </a:p>
          <a:p>
            <a:pPr lvl="1">
              <a:defRPr/>
            </a:pPr>
            <a:r>
              <a:rPr lang="en-US" dirty="0">
                <a:ea typeface="ＭＳ Ｐゴシック" charset="0"/>
              </a:rPr>
              <a:t>Assign a specific thread to receive all signals for the process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2B05B-81AF-D2C8-0349-200A611D7375}"/>
            </a:ext>
          </a:extLst>
        </p:cNvPr>
        <p:cNvGrpSpPr/>
        <p:nvPr/>
      </p:nvGrpSpPr>
      <p:grpSpPr>
        <a:xfrm>
          <a:off x="0" y="0"/>
          <a:ext cx="0" cy="0"/>
          <a:chOff x="0" y="0"/>
          <a:chExt cx="0" cy="0"/>
        </a:xfrm>
      </p:grpSpPr>
      <p:pic>
        <p:nvPicPr>
          <p:cNvPr id="4" name="Content Placeholder 3" descr="images.jpg">
            <a:extLst>
              <a:ext uri="{FF2B5EF4-FFF2-40B4-BE49-F238E27FC236}">
                <a16:creationId xmlns:a16="http://schemas.microsoft.com/office/drawing/2014/main" id="{A751833B-728D-1674-077D-B9486D13AE60}"/>
              </a:ext>
            </a:extLst>
          </p:cNvPr>
          <p:cNvPicPr>
            <a:picLocks noGrp="1" noChangeAspect="1"/>
          </p:cNvPicPr>
          <p:nvPr>
            <p:ph idx="1"/>
          </p:nvPr>
        </p:nvPicPr>
        <p:blipFill>
          <a:blip r:embed="rId2"/>
          <a:stretch>
            <a:fillRect/>
          </a:stretch>
        </p:blipFill>
        <p:spPr>
          <a:xfrm>
            <a:off x="2133600" y="1219200"/>
            <a:ext cx="8001000" cy="3962400"/>
          </a:xfrm>
        </p:spPr>
      </p:pic>
    </p:spTree>
    <p:extLst>
      <p:ext uri="{BB962C8B-B14F-4D97-AF65-F5344CB8AC3E}">
        <p14:creationId xmlns:p14="http://schemas.microsoft.com/office/powerpoint/2010/main" val="33964942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ownload.jpg"/>
          <p:cNvPicPr>
            <a:picLocks noGrp="1" noChangeAspect="1"/>
          </p:cNvPicPr>
          <p:nvPr>
            <p:ph idx="1"/>
          </p:nvPr>
        </p:nvPicPr>
        <p:blipFill>
          <a:blip r:embed="rId2"/>
          <a:stretch>
            <a:fillRect/>
          </a:stretch>
        </p:blipFill>
        <p:spPr>
          <a:xfrm>
            <a:off x="3200400" y="457200"/>
            <a:ext cx="5638800" cy="5486400"/>
          </a:xfr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2B05B-81AF-D2C8-0349-200A611D7375}"/>
            </a:ext>
          </a:extLst>
        </p:cNvPr>
        <p:cNvGrpSpPr/>
        <p:nvPr/>
      </p:nvGrpSpPr>
      <p:grpSpPr>
        <a:xfrm>
          <a:off x="0" y="0"/>
          <a:ext cx="0" cy="0"/>
          <a:chOff x="0" y="0"/>
          <a:chExt cx="0" cy="0"/>
        </a:xfrm>
      </p:grpSpPr>
      <p:pic>
        <p:nvPicPr>
          <p:cNvPr id="4" name="Content Placeholder 3" descr="images.jpg">
            <a:extLst>
              <a:ext uri="{FF2B5EF4-FFF2-40B4-BE49-F238E27FC236}">
                <a16:creationId xmlns:a16="http://schemas.microsoft.com/office/drawing/2014/main" id="{A751833B-728D-1674-077D-B9486D13AE60}"/>
              </a:ext>
            </a:extLst>
          </p:cNvPr>
          <p:cNvPicPr>
            <a:picLocks noGrp="1" noChangeAspect="1"/>
          </p:cNvPicPr>
          <p:nvPr>
            <p:ph idx="1"/>
          </p:nvPr>
        </p:nvPicPr>
        <p:blipFill>
          <a:blip r:embed="rId2"/>
          <a:stretch>
            <a:fillRect/>
          </a:stretch>
        </p:blipFill>
        <p:spPr>
          <a:xfrm>
            <a:off x="2133600" y="1219200"/>
            <a:ext cx="8001000" cy="3962400"/>
          </a:xfrm>
        </p:spPr>
      </p:pic>
    </p:spTree>
    <p:extLst>
      <p:ext uri="{BB962C8B-B14F-4D97-AF65-F5344CB8AC3E}">
        <p14:creationId xmlns:p14="http://schemas.microsoft.com/office/powerpoint/2010/main" val="1001250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CAEFB7-95A4-ECD5-872A-2923A5A6AF10}"/>
              </a:ext>
            </a:extLst>
          </p:cNvPr>
          <p:cNvPicPr>
            <a:picLocks noChangeAspect="1"/>
          </p:cNvPicPr>
          <p:nvPr/>
        </p:nvPicPr>
        <p:blipFill>
          <a:blip r:embed="rId2"/>
          <a:stretch>
            <a:fillRect/>
          </a:stretch>
        </p:blipFill>
        <p:spPr>
          <a:xfrm>
            <a:off x="2133601" y="304800"/>
            <a:ext cx="8229599" cy="6294620"/>
          </a:xfrm>
          <a:prstGeom prst="rect">
            <a:avLst/>
          </a:prstGeom>
        </p:spPr>
      </p:pic>
    </p:spTree>
    <p:extLst>
      <p:ext uri="{BB962C8B-B14F-4D97-AF65-F5344CB8AC3E}">
        <p14:creationId xmlns:p14="http://schemas.microsoft.com/office/powerpoint/2010/main" val="7907847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ownload.jpg"/>
          <p:cNvPicPr>
            <a:picLocks noGrp="1" noChangeAspect="1"/>
          </p:cNvPicPr>
          <p:nvPr>
            <p:ph idx="1"/>
          </p:nvPr>
        </p:nvPicPr>
        <p:blipFill>
          <a:blip r:embed="rId2"/>
          <a:stretch>
            <a:fillRect/>
          </a:stretch>
        </p:blipFill>
        <p:spPr>
          <a:xfrm>
            <a:off x="3200400" y="457200"/>
            <a:ext cx="5638800" cy="548640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76200"/>
            <a:ext cx="8229600" cy="914400"/>
          </a:xfrm>
        </p:spPr>
        <p:txBody>
          <a:bodyPr>
            <a:normAutofit/>
          </a:bodyPr>
          <a:lstStyle/>
          <a:p>
            <a:pPr algn="ctr"/>
            <a:r>
              <a:rPr lang="en-US" sz="3600" dirty="0"/>
              <a:t>Operations on Process</a:t>
            </a:r>
          </a:p>
        </p:txBody>
      </p:sp>
      <p:sp>
        <p:nvSpPr>
          <p:cNvPr id="2" name="Content Placeholder 1"/>
          <p:cNvSpPr>
            <a:spLocks noGrp="1"/>
          </p:cNvSpPr>
          <p:nvPr>
            <p:ph idx="1"/>
          </p:nvPr>
        </p:nvSpPr>
        <p:spPr>
          <a:xfrm>
            <a:off x="1981200" y="914400"/>
            <a:ext cx="8229600" cy="5410200"/>
          </a:xfrm>
        </p:spPr>
        <p:txBody>
          <a:bodyPr>
            <a:normAutofit fontScale="92500"/>
          </a:bodyPr>
          <a:lstStyle/>
          <a:p>
            <a:pPr marL="907542" lvl="1" indent="-514350">
              <a:buFont typeface="+mj-lt"/>
              <a:buAutoNum type="arabicPeriod"/>
            </a:pPr>
            <a:r>
              <a:rPr lang="en-US" b="1" dirty="0">
                <a:solidFill>
                  <a:srgbClr val="FF0000"/>
                </a:solidFill>
                <a:latin typeface="Times New Roman" panose="02020603050405020304" pitchFamily="18" charset="0"/>
                <a:cs typeface="Times New Roman" panose="02020603050405020304" pitchFamily="18" charset="0"/>
              </a:rPr>
              <a:t>Creation</a:t>
            </a:r>
          </a:p>
          <a:p>
            <a:pPr lvl="3">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System initialization</a:t>
            </a:r>
          </a:p>
          <a:p>
            <a:pPr lvl="3">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Execution of a process creation system call by a running process</a:t>
            </a:r>
          </a:p>
          <a:p>
            <a:pPr lvl="3">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A user request to create a new process</a:t>
            </a:r>
          </a:p>
          <a:p>
            <a:pPr lvl="3">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Initiation of a batch job</a:t>
            </a:r>
          </a:p>
          <a:p>
            <a:pPr marL="907542" lvl="1" indent="-514350">
              <a:buFont typeface="+mj-lt"/>
              <a:buAutoNum type="arabicPeriod"/>
            </a:pPr>
            <a:endParaRPr lang="en-US" b="1" dirty="0">
              <a:latin typeface="Times New Roman" panose="02020603050405020304" pitchFamily="18" charset="0"/>
              <a:cs typeface="Times New Roman" panose="02020603050405020304" pitchFamily="18" charset="0"/>
            </a:endParaRPr>
          </a:p>
          <a:p>
            <a:pPr marL="907542" lvl="1" indent="-514350">
              <a:buFont typeface="+mj-lt"/>
              <a:buAutoNum type="arabicPeriod"/>
            </a:pPr>
            <a:r>
              <a:rPr lang="en-US" b="1" dirty="0">
                <a:solidFill>
                  <a:srgbClr val="FF0000"/>
                </a:solidFill>
                <a:latin typeface="Times New Roman" panose="02020603050405020304" pitchFamily="18" charset="0"/>
                <a:cs typeface="Times New Roman" panose="02020603050405020304" pitchFamily="18" charset="0"/>
              </a:rPr>
              <a:t>Scheduling</a:t>
            </a:r>
          </a:p>
          <a:p>
            <a:pPr lvl="3">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Long term scheduling (</a:t>
            </a:r>
            <a:r>
              <a:rPr lang="en-US" sz="2400" dirty="0">
                <a:solidFill>
                  <a:schemeClr val="bg2">
                    <a:lumMod val="50000"/>
                  </a:schemeClr>
                </a:solidFill>
                <a:latin typeface="Times New Roman" panose="02020603050405020304" pitchFamily="18" charset="0"/>
                <a:cs typeface="Times New Roman" panose="02020603050405020304" pitchFamily="18" charset="0"/>
              </a:rPr>
              <a:t>Degree of Multiprogramming</a:t>
            </a:r>
            <a:r>
              <a:rPr lang="en-US" sz="2400" dirty="0">
                <a:latin typeface="Times New Roman" panose="02020603050405020304" pitchFamily="18" charset="0"/>
                <a:cs typeface="Times New Roman" panose="02020603050405020304" pitchFamily="18" charset="0"/>
              </a:rPr>
              <a:t>)</a:t>
            </a:r>
          </a:p>
          <a:p>
            <a:pPr lvl="3">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Short term scheduling (</a:t>
            </a:r>
            <a:r>
              <a:rPr lang="en-US" sz="2400" dirty="0">
                <a:solidFill>
                  <a:schemeClr val="bg2">
                    <a:lumMod val="50000"/>
                  </a:schemeClr>
                </a:solidFill>
                <a:latin typeface="Times New Roman" panose="02020603050405020304" pitchFamily="18" charset="0"/>
                <a:cs typeface="Times New Roman" panose="02020603050405020304" pitchFamily="18" charset="0"/>
              </a:rPr>
              <a:t>Dispatcher</a:t>
            </a:r>
            <a:r>
              <a:rPr lang="en-US" sz="2400" dirty="0">
                <a:latin typeface="Times New Roman" panose="02020603050405020304" pitchFamily="18" charset="0"/>
                <a:cs typeface="Times New Roman" panose="02020603050405020304" pitchFamily="18" charset="0"/>
              </a:rPr>
              <a:t>)</a:t>
            </a:r>
          </a:p>
          <a:p>
            <a:pPr lvl="3">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Medium term scheduling (Moves processes to/from Suspended states).</a:t>
            </a:r>
          </a:p>
          <a:p>
            <a:pPr marL="393192" lvl="1" indent="0">
              <a:buNone/>
            </a:pPr>
            <a:endParaRPr lang="en-US" dirty="0"/>
          </a:p>
          <a:p>
            <a:pPr lvl="1"/>
            <a:r>
              <a:rPr lang="en-US" dirty="0">
                <a:latin typeface="Times New Roman" panose="02020603050405020304" pitchFamily="18" charset="0"/>
                <a:cs typeface="Times New Roman" panose="02020603050405020304" pitchFamily="18" charset="0"/>
              </a:rPr>
              <a:t>Note: Number of processes that are present in the ready queue at maximum is called Degree of Multiprogramming.</a:t>
            </a:r>
          </a:p>
          <a:p>
            <a:pPr lvl="1"/>
            <a:endParaRPr lang="en-US" dirty="0"/>
          </a:p>
        </p:txBody>
      </p:sp>
    </p:spTree>
    <p:extLst>
      <p:ext uri="{BB962C8B-B14F-4D97-AF65-F5344CB8AC3E}">
        <p14:creationId xmlns:p14="http://schemas.microsoft.com/office/powerpoint/2010/main" val="3670171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76200"/>
            <a:ext cx="8229600" cy="914400"/>
          </a:xfrm>
        </p:spPr>
        <p:txBody>
          <a:bodyPr>
            <a:normAutofit/>
          </a:bodyPr>
          <a:lstStyle/>
          <a:p>
            <a:pPr algn="ctr"/>
            <a:r>
              <a:rPr lang="en-US" sz="3600" dirty="0"/>
              <a:t>Operations on Process</a:t>
            </a:r>
          </a:p>
        </p:txBody>
      </p:sp>
      <p:sp>
        <p:nvSpPr>
          <p:cNvPr id="2" name="Content Placeholder 1"/>
          <p:cNvSpPr>
            <a:spLocks noGrp="1"/>
          </p:cNvSpPr>
          <p:nvPr>
            <p:ph idx="1"/>
          </p:nvPr>
        </p:nvSpPr>
        <p:spPr>
          <a:xfrm>
            <a:off x="1981200" y="914400"/>
            <a:ext cx="8229600" cy="5410200"/>
          </a:xfrm>
        </p:spPr>
        <p:txBody>
          <a:bodyPr>
            <a:normAutofit/>
          </a:bodyPr>
          <a:lstStyle/>
          <a:p>
            <a:pPr marL="393192" lvl="1" indent="0">
              <a:buNone/>
            </a:pPr>
            <a:r>
              <a:rPr lang="en-US" b="1" dirty="0">
                <a:solidFill>
                  <a:schemeClr val="bg2">
                    <a:lumMod val="50000"/>
                  </a:schemeClr>
                </a:solidFill>
                <a:latin typeface="Times New Roman" panose="02020603050405020304" pitchFamily="18" charset="0"/>
                <a:cs typeface="Times New Roman" panose="02020603050405020304" pitchFamily="18" charset="0"/>
              </a:rPr>
              <a:t>3. </a:t>
            </a:r>
            <a:r>
              <a:rPr lang="en-US" b="1" dirty="0">
                <a:solidFill>
                  <a:srgbClr val="FF0000"/>
                </a:solidFill>
                <a:latin typeface="Times New Roman" panose="02020603050405020304" pitchFamily="18" charset="0"/>
                <a:cs typeface="Times New Roman" panose="02020603050405020304" pitchFamily="18" charset="0"/>
              </a:rPr>
              <a:t>Execution</a:t>
            </a:r>
          </a:p>
          <a:p>
            <a:pPr marL="393192" lvl="1" indent="0">
              <a:buNone/>
            </a:pPr>
            <a:endParaRPr lang="en-US" b="1" dirty="0">
              <a:latin typeface="Times New Roman" panose="02020603050405020304" pitchFamily="18" charset="0"/>
              <a:cs typeface="Times New Roman" panose="02020603050405020304" pitchFamily="18" charset="0"/>
            </a:endParaRPr>
          </a:p>
          <a:p>
            <a:pPr lvl="3">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Once a process is given to CPU, it will start executing</a:t>
            </a:r>
          </a:p>
          <a:p>
            <a:pPr lvl="3">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Arrival time, Burst time,  Waiting time, Response time</a:t>
            </a:r>
          </a:p>
          <a:p>
            <a:pPr lvl="3">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850392" lvl="1" indent="-457200">
              <a:buAutoNum type="arabicPeriod" startAt="4"/>
            </a:pPr>
            <a:r>
              <a:rPr lang="en-US" b="1" dirty="0">
                <a:solidFill>
                  <a:srgbClr val="FF0000"/>
                </a:solidFill>
                <a:latin typeface="Times New Roman" panose="02020603050405020304" pitchFamily="18" charset="0"/>
                <a:cs typeface="Times New Roman" panose="02020603050405020304" pitchFamily="18" charset="0"/>
              </a:rPr>
              <a:t>Termination</a:t>
            </a:r>
          </a:p>
          <a:p>
            <a:pPr marL="393192" lvl="1" indent="0">
              <a:buNone/>
            </a:pPr>
            <a:endParaRPr lang="en-US" b="1" dirty="0">
              <a:latin typeface="Times New Roman" panose="02020603050405020304" pitchFamily="18" charset="0"/>
              <a:cs typeface="Times New Roman" panose="02020603050405020304" pitchFamily="18" charset="0"/>
            </a:endParaRPr>
          </a:p>
          <a:p>
            <a:pPr lvl="3">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Normal exit (voluntary)</a:t>
            </a:r>
          </a:p>
          <a:p>
            <a:pPr lvl="3">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Error exit (voluntary)</a:t>
            </a:r>
          </a:p>
          <a:p>
            <a:pPr lvl="3">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Fatal error (Involuntary)</a:t>
            </a:r>
          </a:p>
          <a:p>
            <a:pPr lvl="3">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Killed by another process (Involuntary)</a:t>
            </a:r>
          </a:p>
          <a:p>
            <a:pPr marL="393192" lvl="1"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725641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80000"/>
              </a:lnSpc>
              <a:buNone/>
            </a:pPr>
            <a:endParaRPr lang="en-US" dirty="0"/>
          </a:p>
          <a:p>
            <a:endParaRPr lang="en-US" dirty="0"/>
          </a:p>
        </p:txBody>
      </p:sp>
      <p:pic>
        <p:nvPicPr>
          <p:cNvPr id="6" name="Picture 5">
            <a:extLst>
              <a:ext uri="{FF2B5EF4-FFF2-40B4-BE49-F238E27FC236}">
                <a16:creationId xmlns:a16="http://schemas.microsoft.com/office/drawing/2014/main" id="{CD3FA40C-BD9C-38C0-64C6-F9DF568F3034}"/>
              </a:ext>
            </a:extLst>
          </p:cNvPr>
          <p:cNvPicPr>
            <a:picLocks noChangeAspect="1"/>
          </p:cNvPicPr>
          <p:nvPr/>
        </p:nvPicPr>
        <p:blipFill>
          <a:blip r:embed="rId2"/>
          <a:stretch>
            <a:fillRect/>
          </a:stretch>
        </p:blipFill>
        <p:spPr>
          <a:xfrm>
            <a:off x="1981200" y="381000"/>
            <a:ext cx="8229600" cy="5791200"/>
          </a:xfrm>
          <a:prstGeom prst="rect">
            <a:avLst/>
          </a:prstGeom>
        </p:spPr>
      </p:pic>
    </p:spTree>
    <p:extLst>
      <p:ext uri="{BB962C8B-B14F-4D97-AF65-F5344CB8AC3E}">
        <p14:creationId xmlns:p14="http://schemas.microsoft.com/office/powerpoint/2010/main" val="2272599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C14ED24-AEFF-4F38-8076-4F8FF58C3F94}"/>
              </a:ext>
            </a:extLst>
          </p:cNvPr>
          <p:cNvSpPr>
            <a:spLocks noGrp="1" noChangeArrowheads="1"/>
          </p:cNvSpPr>
          <p:nvPr>
            <p:ph type="title"/>
          </p:nvPr>
        </p:nvSpPr>
        <p:spPr>
          <a:xfrm>
            <a:off x="2690814" y="193903"/>
            <a:ext cx="7519987" cy="576262"/>
          </a:xfrm>
        </p:spPr>
        <p:txBody>
          <a:bodyPr>
            <a:normAutofit fontScale="90000"/>
          </a:bodyPr>
          <a:lstStyle/>
          <a:p>
            <a:pPr eaLnBrk="1" hangingPunct="1"/>
            <a:r>
              <a:rPr lang="en-US" altLang="en-US" dirty="0"/>
              <a:t>Process Control Block (PCB)</a:t>
            </a:r>
          </a:p>
        </p:txBody>
      </p:sp>
      <p:sp>
        <p:nvSpPr>
          <p:cNvPr id="22531" name="Rectangle 3">
            <a:extLst>
              <a:ext uri="{FF2B5EF4-FFF2-40B4-BE49-F238E27FC236}">
                <a16:creationId xmlns:a16="http://schemas.microsoft.com/office/drawing/2014/main" id="{DEEAF946-6112-4200-8913-ED1F42CE1EF2}"/>
              </a:ext>
            </a:extLst>
          </p:cNvPr>
          <p:cNvSpPr>
            <a:spLocks noGrp="1" noChangeArrowheads="1"/>
          </p:cNvSpPr>
          <p:nvPr>
            <p:ph type="body" idx="1"/>
          </p:nvPr>
        </p:nvSpPr>
        <p:spPr>
          <a:xfrm>
            <a:off x="2373991" y="1823223"/>
            <a:ext cx="5616122" cy="4417927"/>
          </a:xfrm>
        </p:spPr>
        <p:txBody>
          <a:bodyPr/>
          <a:lstStyle/>
          <a:p>
            <a:r>
              <a:rPr lang="en-US" altLang="en-US" sz="1700" dirty="0"/>
              <a:t>Process state – running, waiting, etc.</a:t>
            </a:r>
          </a:p>
          <a:p>
            <a:r>
              <a:rPr lang="en-US" altLang="en-US" sz="1700" dirty="0"/>
              <a:t>Program counter – location of instruction to next execute</a:t>
            </a:r>
          </a:p>
          <a:p>
            <a:r>
              <a:rPr lang="en-US" altLang="en-US" sz="1700" dirty="0"/>
              <a:t>CPU registers – contents of all process-centric registers</a:t>
            </a:r>
          </a:p>
          <a:p>
            <a:r>
              <a:rPr lang="en-US" altLang="en-US" sz="1700" dirty="0"/>
              <a:t>CPU scheduling information- priorities, scheduling queue pointers</a:t>
            </a:r>
          </a:p>
          <a:p>
            <a:r>
              <a:rPr lang="en-US" altLang="en-US" sz="1700" dirty="0"/>
              <a:t>Memory-management information – memory allocated to the process</a:t>
            </a:r>
          </a:p>
          <a:p>
            <a:r>
              <a:rPr lang="en-US" altLang="en-US" sz="1700" dirty="0"/>
              <a:t>Accounting information – CPU used, clock time elapsed since start, time limits</a:t>
            </a:r>
          </a:p>
          <a:p>
            <a:r>
              <a:rPr lang="en-US" altLang="en-US" sz="1700" dirty="0"/>
              <a:t>I/O status information – I/O devices allocated to process, list of open files</a:t>
            </a:r>
          </a:p>
          <a:p>
            <a:endParaRPr lang="en-US" altLang="en-US" dirty="0"/>
          </a:p>
        </p:txBody>
      </p:sp>
      <p:pic>
        <p:nvPicPr>
          <p:cNvPr id="22532" name="Picture 1">
            <a:extLst>
              <a:ext uri="{FF2B5EF4-FFF2-40B4-BE49-F238E27FC236}">
                <a16:creationId xmlns:a16="http://schemas.microsoft.com/office/drawing/2014/main" id="{4C1B42D7-9239-4535-8C25-EF8AF0D9262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7729" y="2121126"/>
            <a:ext cx="18542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57519650-4D5E-45C9-BCF6-B2C0554D33E2}"/>
              </a:ext>
            </a:extLst>
          </p:cNvPr>
          <p:cNvSpPr txBox="1"/>
          <p:nvPr/>
        </p:nvSpPr>
        <p:spPr>
          <a:xfrm>
            <a:off x="2293491" y="1110345"/>
            <a:ext cx="6874095" cy="923330"/>
          </a:xfrm>
          <a:prstGeom prst="rect">
            <a:avLst/>
          </a:prstGeom>
          <a:noFill/>
        </p:spPr>
        <p:txBody>
          <a:bodyPr wrap="square" rtlCol="0">
            <a:spAutoFit/>
          </a:bodyPr>
          <a:lstStyle/>
          <a:p>
            <a:r>
              <a:rPr lang="en-US" altLang="en-US" sz="1700" dirty="0"/>
              <a:t>Information associated with each process(also called </a:t>
            </a:r>
            <a:r>
              <a:rPr kumimoji="1" lang="en-US" altLang="en-US" b="1" dirty="0">
                <a:solidFill>
                  <a:srgbClr val="006699"/>
                </a:solidFill>
                <a:latin typeface="+mj-lt"/>
              </a:rPr>
              <a:t>task</a:t>
            </a:r>
            <a:r>
              <a:rPr lang="en-US" altLang="en-US" sz="1700" b="1" dirty="0">
                <a:solidFill>
                  <a:srgbClr val="3366FF"/>
                </a:solidFill>
              </a:rPr>
              <a:t> </a:t>
            </a:r>
            <a:r>
              <a:rPr kumimoji="1" lang="en-US" altLang="en-US" b="1" dirty="0">
                <a:solidFill>
                  <a:srgbClr val="006699"/>
                </a:solidFill>
                <a:latin typeface="+mj-lt"/>
              </a:rPr>
              <a:t>control</a:t>
            </a:r>
            <a:r>
              <a:rPr lang="en-US" altLang="en-US" sz="1700" b="1" dirty="0">
                <a:solidFill>
                  <a:srgbClr val="3366FF"/>
                </a:solidFill>
              </a:rPr>
              <a:t> </a:t>
            </a:r>
            <a:r>
              <a:rPr kumimoji="1" lang="en-US" altLang="en-US" b="1" dirty="0">
                <a:solidFill>
                  <a:srgbClr val="006699"/>
                </a:solidFill>
                <a:latin typeface="+mj-lt"/>
              </a:rPr>
              <a:t>block</a:t>
            </a:r>
            <a:r>
              <a:rPr lang="en-US" altLang="en-US" sz="1700" dirty="0"/>
              <a:t>)</a:t>
            </a:r>
          </a:p>
          <a:p>
            <a:pPr>
              <a:buFont typeface="Monotype Sorts" pitchFamily="-84" charset="2"/>
              <a:buNone/>
            </a:pPr>
            <a:r>
              <a:rPr lang="en-US" altLang="en-US" dirty="0"/>
              <a:t>  </a:t>
            </a:r>
          </a:p>
        </p:txBody>
      </p:sp>
      <p:sp>
        <p:nvSpPr>
          <p:cNvPr id="3" name="TextBox 2">
            <a:extLst>
              <a:ext uri="{FF2B5EF4-FFF2-40B4-BE49-F238E27FC236}">
                <a16:creationId xmlns:a16="http://schemas.microsoft.com/office/drawing/2014/main" id="{A733EE0A-A0B4-DB19-CD45-8E8034BE1236}"/>
              </a:ext>
            </a:extLst>
          </p:cNvPr>
          <p:cNvSpPr txBox="1"/>
          <p:nvPr/>
        </p:nvSpPr>
        <p:spPr>
          <a:xfrm>
            <a:off x="8971410" y="1293053"/>
            <a:ext cx="1854200" cy="369332"/>
          </a:xfrm>
          <a:prstGeom prst="rect">
            <a:avLst/>
          </a:prstGeom>
          <a:noFill/>
          <a:ln>
            <a:solidFill>
              <a:schemeClr val="tx1"/>
            </a:solidFill>
          </a:ln>
        </p:spPr>
        <p:txBody>
          <a:bodyPr wrap="square" rtlCol="0">
            <a:spAutoFit/>
          </a:bodyPr>
          <a:lstStyle/>
          <a:p>
            <a:pPr algn="ctr"/>
            <a:r>
              <a:rPr lang="en-US" dirty="0"/>
              <a:t>Process id</a:t>
            </a:r>
          </a:p>
        </p:txBody>
      </p:sp>
      <p:cxnSp>
        <p:nvCxnSpPr>
          <p:cNvPr id="5" name="Connector: Curved 4">
            <a:extLst>
              <a:ext uri="{FF2B5EF4-FFF2-40B4-BE49-F238E27FC236}">
                <a16:creationId xmlns:a16="http://schemas.microsoft.com/office/drawing/2014/main" id="{3651924C-F731-4479-041F-EA61926BE36A}"/>
              </a:ext>
            </a:extLst>
          </p:cNvPr>
          <p:cNvCxnSpPr>
            <a:cxnSpLocks/>
          </p:cNvCxnSpPr>
          <p:nvPr/>
        </p:nvCxnSpPr>
        <p:spPr>
          <a:xfrm rot="5400000">
            <a:off x="9750964" y="1851165"/>
            <a:ext cx="1080816" cy="578886"/>
          </a:xfrm>
          <a:prstGeom prst="curvedConnector3">
            <a:avLst>
              <a:gd name="adj1" fmla="val 131829"/>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80000"/>
              </a:lnSpc>
              <a:buNone/>
            </a:pPr>
            <a:endParaRPr lang="en-US" dirty="0"/>
          </a:p>
          <a:p>
            <a:endParaRPr lang="en-US" dirty="0"/>
          </a:p>
        </p:txBody>
      </p:sp>
      <p:pic>
        <p:nvPicPr>
          <p:cNvPr id="5" name="Picture 4">
            <a:extLst>
              <a:ext uri="{FF2B5EF4-FFF2-40B4-BE49-F238E27FC236}">
                <a16:creationId xmlns:a16="http://schemas.microsoft.com/office/drawing/2014/main" id="{2DAC5BA6-EA68-01AB-45D7-1522AAF8C5E6}"/>
              </a:ext>
            </a:extLst>
          </p:cNvPr>
          <p:cNvPicPr>
            <a:picLocks noChangeAspect="1"/>
          </p:cNvPicPr>
          <p:nvPr/>
        </p:nvPicPr>
        <p:blipFill>
          <a:blip r:embed="rId2"/>
          <a:stretch>
            <a:fillRect/>
          </a:stretch>
        </p:blipFill>
        <p:spPr>
          <a:xfrm>
            <a:off x="2590800" y="457200"/>
            <a:ext cx="7391400" cy="5867400"/>
          </a:xfrm>
          <a:prstGeom prst="rect">
            <a:avLst/>
          </a:prstGeom>
        </p:spPr>
      </p:pic>
    </p:spTree>
    <p:extLst>
      <p:ext uri="{BB962C8B-B14F-4D97-AF65-F5344CB8AC3E}">
        <p14:creationId xmlns:p14="http://schemas.microsoft.com/office/powerpoint/2010/main" val="4179669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7D296E-C129-2E29-A134-D76ADEE9142C}"/>
              </a:ext>
            </a:extLst>
          </p:cNvPr>
          <p:cNvSpPr>
            <a:spLocks noGrp="1"/>
          </p:cNvSpPr>
          <p:nvPr>
            <p:ph idx="1"/>
          </p:nvPr>
        </p:nvSpPr>
        <p:spPr/>
        <p:txBody>
          <a:bodyPr/>
          <a:lstStyle/>
          <a:p>
            <a:r>
              <a:rPr lang="en-US" dirty="0"/>
              <a:t>A data structure is a way of organizing and storing data in a computer so that it can be used efficiently.</a:t>
            </a:r>
          </a:p>
          <a:p>
            <a:r>
              <a:rPr lang="en-US" dirty="0"/>
              <a:t>A </a:t>
            </a:r>
            <a:r>
              <a:rPr lang="en-US" b="1" dirty="0"/>
              <a:t>data structure</a:t>
            </a:r>
            <a:r>
              <a:rPr lang="en-US" dirty="0"/>
              <a:t> is a specialized format for </a:t>
            </a:r>
            <a:r>
              <a:rPr lang="en-US" b="1" dirty="0"/>
              <a:t>organizing, storing, and managing data</a:t>
            </a:r>
            <a:r>
              <a:rPr lang="en-US" dirty="0"/>
              <a:t> in a computer so that it can be </a:t>
            </a:r>
            <a:r>
              <a:rPr lang="en-US" b="1" dirty="0"/>
              <a:t>accessed, modified, and processed efficiently</a:t>
            </a:r>
            <a:r>
              <a:rPr lang="en-US" dirty="0"/>
              <a:t>.</a:t>
            </a:r>
          </a:p>
          <a:p>
            <a:r>
              <a:rPr lang="fr-FR" dirty="0" err="1"/>
              <a:t>Integers</a:t>
            </a:r>
            <a:r>
              <a:rPr lang="fr-FR" dirty="0"/>
              <a:t>, </a:t>
            </a:r>
            <a:r>
              <a:rPr lang="fr-FR" dirty="0" err="1"/>
              <a:t>floats</a:t>
            </a:r>
            <a:r>
              <a:rPr lang="fr-FR" dirty="0"/>
              <a:t>, </a:t>
            </a:r>
            <a:r>
              <a:rPr lang="fr-FR" dirty="0" err="1"/>
              <a:t>characters</a:t>
            </a:r>
            <a:r>
              <a:rPr lang="fr-FR" dirty="0"/>
              <a:t>, pointers,</a:t>
            </a:r>
            <a:r>
              <a:rPr lang="en-US" dirty="0"/>
              <a:t> </a:t>
            </a:r>
            <a:r>
              <a:rPr lang="en-US" dirty="0" err="1"/>
              <a:t>etc</a:t>
            </a:r>
            <a:endParaRPr lang="en-US" dirty="0"/>
          </a:p>
          <a:p>
            <a:r>
              <a:rPr lang="en-US" dirty="0"/>
              <a:t>Arrays, Linked Lists, Stacks, Queues</a:t>
            </a:r>
          </a:p>
          <a:p>
            <a:r>
              <a:rPr lang="en-US" dirty="0"/>
              <a:t>Trees, Graphs</a:t>
            </a:r>
            <a:endParaRPr lang="fr-FR" dirty="0"/>
          </a:p>
        </p:txBody>
      </p:sp>
      <p:sp>
        <p:nvSpPr>
          <p:cNvPr id="3" name="Title 2">
            <a:extLst>
              <a:ext uri="{FF2B5EF4-FFF2-40B4-BE49-F238E27FC236}">
                <a16:creationId xmlns:a16="http://schemas.microsoft.com/office/drawing/2014/main" id="{4F6816D6-A48C-9D05-F96E-1A74A2BC4D6A}"/>
              </a:ext>
            </a:extLst>
          </p:cNvPr>
          <p:cNvSpPr>
            <a:spLocks noGrp="1"/>
          </p:cNvSpPr>
          <p:nvPr>
            <p:ph type="title"/>
          </p:nvPr>
        </p:nvSpPr>
        <p:spPr/>
        <p:txBody>
          <a:bodyPr/>
          <a:lstStyle/>
          <a:p>
            <a:r>
              <a:rPr lang="en-US" dirty="0"/>
              <a:t>Data Structure</a:t>
            </a:r>
          </a:p>
        </p:txBody>
      </p:sp>
    </p:spTree>
    <p:extLst>
      <p:ext uri="{BB962C8B-B14F-4D97-AF65-F5344CB8AC3E}">
        <p14:creationId xmlns:p14="http://schemas.microsoft.com/office/powerpoint/2010/main" val="70577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76200"/>
            <a:ext cx="8229600" cy="914400"/>
          </a:xfrm>
        </p:spPr>
        <p:txBody>
          <a:bodyPr>
            <a:normAutofit/>
          </a:bodyPr>
          <a:lstStyle/>
          <a:p>
            <a:pPr algn="ctr"/>
            <a:r>
              <a:rPr lang="en-GB" sz="3600" dirty="0">
                <a:latin typeface="Microsoft Sans Serif" pitchFamily="34" charset="0"/>
                <a:cs typeface="Microsoft Sans Serif" pitchFamily="34" charset="0"/>
              </a:rPr>
              <a:t>Process Control Block</a:t>
            </a:r>
            <a:endParaRPr lang="en-US" sz="3600" dirty="0">
              <a:latin typeface="Microsoft Sans Serif" pitchFamily="34" charset="0"/>
              <a:cs typeface="Microsoft Sans Serif" pitchFamily="34" charset="0"/>
            </a:endParaRPr>
          </a:p>
        </p:txBody>
      </p:sp>
      <p:sp>
        <p:nvSpPr>
          <p:cNvPr id="6" name="Content Placeholder 5">
            <a:extLst>
              <a:ext uri="{FF2B5EF4-FFF2-40B4-BE49-F238E27FC236}">
                <a16:creationId xmlns:a16="http://schemas.microsoft.com/office/drawing/2014/main" id="{A9E12C38-32DA-6544-CFFC-2C7C7097C5A0}"/>
              </a:ext>
            </a:extLst>
          </p:cNvPr>
          <p:cNvSpPr>
            <a:spLocks noGrp="1"/>
          </p:cNvSpPr>
          <p:nvPr>
            <p:ph idx="1"/>
          </p:nvPr>
        </p:nvSpPr>
        <p:spPr>
          <a:xfrm>
            <a:off x="1981200" y="981671"/>
            <a:ext cx="8229600" cy="4885729"/>
          </a:xfrm>
        </p:spPr>
        <p:txBody>
          <a:bodyPr>
            <a:normAutofit/>
          </a:bodyPr>
          <a:lstStyle/>
          <a:p>
            <a:r>
              <a:rPr lang="en-US" dirty="0">
                <a:latin typeface="Times New Roman" panose="02020603050405020304" pitchFamily="18" charset="0"/>
                <a:cs typeface="Times New Roman" panose="02020603050405020304" pitchFamily="18" charset="0"/>
              </a:rPr>
              <a:t>Process Control Block (PCB) is a data structure that stores information about a particular process.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This information is required by the CPU while executing the process.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Each process is identified by its own process control block (PCB).</a:t>
            </a:r>
          </a:p>
          <a:p>
            <a:pPr marL="109728"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It is also called as </a:t>
            </a:r>
            <a:r>
              <a:rPr lang="en-US" b="1" dirty="0">
                <a:latin typeface="Times New Roman" panose="02020603050405020304" pitchFamily="18" charset="0"/>
                <a:cs typeface="Times New Roman" panose="02020603050405020304" pitchFamily="18" charset="0"/>
              </a:rPr>
              <a:t>context</a:t>
            </a:r>
            <a:r>
              <a:rPr lang="en-US" dirty="0">
                <a:latin typeface="Times New Roman" panose="02020603050405020304" pitchFamily="18" charset="0"/>
                <a:cs typeface="Times New Roman" panose="02020603050405020304" pitchFamily="18" charset="0"/>
              </a:rPr>
              <a:t> of the process.</a:t>
            </a:r>
          </a:p>
        </p:txBody>
      </p:sp>
    </p:spTree>
    <p:extLst>
      <p:ext uri="{BB962C8B-B14F-4D97-AF65-F5344CB8AC3E}">
        <p14:creationId xmlns:p14="http://schemas.microsoft.com/office/powerpoint/2010/main" val="2796540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E5F75-DE5D-CA5C-FCE1-5DEC28DB1303}"/>
            </a:ext>
          </a:extLst>
        </p:cNvPr>
        <p:cNvGrpSpPr/>
        <p:nvPr/>
      </p:nvGrpSpPr>
      <p:grpSpPr>
        <a:xfrm>
          <a:off x="0" y="0"/>
          <a:ext cx="0" cy="0"/>
          <a:chOff x="0" y="0"/>
          <a:chExt cx="0" cy="0"/>
        </a:xfrm>
      </p:grpSpPr>
      <p:pic>
        <p:nvPicPr>
          <p:cNvPr id="5" name="Picture 4" descr="A colorful logo with a white background&#10;&#10;Description automatically generated">
            <a:extLst>
              <a:ext uri="{FF2B5EF4-FFF2-40B4-BE49-F238E27FC236}">
                <a16:creationId xmlns:a16="http://schemas.microsoft.com/office/drawing/2014/main" id="{A2320840-74AB-5A7D-B5BD-44A721D01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438" y="3505201"/>
            <a:ext cx="2143125" cy="1681163"/>
          </a:xfrm>
          <a:prstGeom prst="rect">
            <a:avLst/>
          </a:prstGeom>
        </p:spPr>
      </p:pic>
      <p:sp>
        <p:nvSpPr>
          <p:cNvPr id="10" name="Content Placeholder 9">
            <a:extLst>
              <a:ext uri="{FF2B5EF4-FFF2-40B4-BE49-F238E27FC236}">
                <a16:creationId xmlns:a16="http://schemas.microsoft.com/office/drawing/2014/main" id="{96B5AFE4-8FE9-1C24-CB2F-223BF4432A91}"/>
              </a:ext>
            </a:extLst>
          </p:cNvPr>
          <p:cNvSpPr>
            <a:spLocks noGrp="1"/>
          </p:cNvSpPr>
          <p:nvPr>
            <p:ph idx="1"/>
          </p:nvPr>
        </p:nvSpPr>
        <p:spPr/>
        <p:txBody>
          <a:bodyPr/>
          <a:lstStyle/>
          <a:p>
            <a:r>
              <a:rPr lang="en-US" dirty="0"/>
              <a:t>Process Concept</a:t>
            </a:r>
          </a:p>
          <a:p>
            <a:r>
              <a:rPr lang="en-US" dirty="0"/>
              <a:t>Process States</a:t>
            </a:r>
          </a:p>
          <a:p>
            <a:r>
              <a:rPr lang="en-US"/>
              <a:t>PCB</a:t>
            </a:r>
          </a:p>
        </p:txBody>
      </p:sp>
      <p:sp>
        <p:nvSpPr>
          <p:cNvPr id="9" name="Title 8">
            <a:extLst>
              <a:ext uri="{FF2B5EF4-FFF2-40B4-BE49-F238E27FC236}">
                <a16:creationId xmlns:a16="http://schemas.microsoft.com/office/drawing/2014/main" id="{93729F63-1204-81EB-1357-A830FBB9FD81}"/>
              </a:ext>
            </a:extLst>
          </p:cNvPr>
          <p:cNvSpPr>
            <a:spLocks noGrp="1"/>
          </p:cNvSpPr>
          <p:nvPr>
            <p:ph type="title"/>
          </p:nvPr>
        </p:nvSpPr>
        <p:spPr/>
        <p:txBody>
          <a:bodyPr/>
          <a:lstStyle/>
          <a:p>
            <a:r>
              <a:rPr lang="en-US" dirty="0"/>
              <a:t>Lecture Outline</a:t>
            </a:r>
          </a:p>
        </p:txBody>
      </p:sp>
    </p:spTree>
    <p:extLst>
      <p:ext uri="{BB962C8B-B14F-4D97-AF65-F5344CB8AC3E}">
        <p14:creationId xmlns:p14="http://schemas.microsoft.com/office/powerpoint/2010/main" val="2507942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76200"/>
            <a:ext cx="8229600" cy="914400"/>
          </a:xfrm>
        </p:spPr>
        <p:txBody>
          <a:bodyPr>
            <a:normAutofit/>
          </a:bodyPr>
          <a:lstStyle/>
          <a:p>
            <a:pPr algn="ctr"/>
            <a:r>
              <a:rPr lang="en-US" sz="3600" dirty="0"/>
              <a:t>Operating System API</a:t>
            </a:r>
          </a:p>
        </p:txBody>
      </p:sp>
      <p:pic>
        <p:nvPicPr>
          <p:cNvPr id="7" name="Picture 6">
            <a:extLst>
              <a:ext uri="{FF2B5EF4-FFF2-40B4-BE49-F238E27FC236}">
                <a16:creationId xmlns:a16="http://schemas.microsoft.com/office/drawing/2014/main" id="{2B667828-C497-203C-6ACF-31D16650114B}"/>
              </a:ext>
            </a:extLst>
          </p:cNvPr>
          <p:cNvPicPr>
            <a:picLocks noChangeAspect="1"/>
          </p:cNvPicPr>
          <p:nvPr/>
        </p:nvPicPr>
        <p:blipFill>
          <a:blip r:embed="rId2"/>
          <a:stretch>
            <a:fillRect/>
          </a:stretch>
        </p:blipFill>
        <p:spPr>
          <a:xfrm>
            <a:off x="2438401" y="990600"/>
            <a:ext cx="7848600" cy="5029200"/>
          </a:xfrm>
          <a:prstGeom prst="rect">
            <a:avLst/>
          </a:prstGeom>
        </p:spPr>
      </p:pic>
    </p:spTree>
    <p:extLst>
      <p:ext uri="{BB962C8B-B14F-4D97-AF65-F5344CB8AC3E}">
        <p14:creationId xmlns:p14="http://schemas.microsoft.com/office/powerpoint/2010/main" val="2949292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A9D8F-76C0-AE93-325C-15D8F980C826}"/>
              </a:ext>
            </a:extLst>
          </p:cNvPr>
          <p:cNvPicPr>
            <a:picLocks noChangeAspect="1"/>
          </p:cNvPicPr>
          <p:nvPr/>
        </p:nvPicPr>
        <p:blipFill>
          <a:blip r:embed="rId2"/>
          <a:stretch>
            <a:fillRect/>
          </a:stretch>
        </p:blipFill>
        <p:spPr>
          <a:xfrm>
            <a:off x="2133600" y="381000"/>
            <a:ext cx="8153400" cy="6172200"/>
          </a:xfrm>
          <a:prstGeom prst="rect">
            <a:avLst/>
          </a:prstGeom>
        </p:spPr>
      </p:pic>
    </p:spTree>
    <p:extLst>
      <p:ext uri="{BB962C8B-B14F-4D97-AF65-F5344CB8AC3E}">
        <p14:creationId xmlns:p14="http://schemas.microsoft.com/office/powerpoint/2010/main" val="2691758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A75E3-72C2-2FD8-77B9-20C6BC2D592D}"/>
              </a:ext>
            </a:extLst>
          </p:cNvPr>
          <p:cNvSpPr>
            <a:spLocks noGrp="1"/>
          </p:cNvSpPr>
          <p:nvPr>
            <p:ph type="title"/>
          </p:nvPr>
        </p:nvSpPr>
        <p:spPr/>
        <p:txBody>
          <a:bodyPr/>
          <a:lstStyle/>
          <a:p>
            <a:r>
              <a:rPr lang="en-US" dirty="0"/>
              <a:t>Lecture Outline </a:t>
            </a:r>
          </a:p>
        </p:txBody>
      </p:sp>
      <p:sp>
        <p:nvSpPr>
          <p:cNvPr id="4" name="Content Placeholder 3">
            <a:extLst>
              <a:ext uri="{FF2B5EF4-FFF2-40B4-BE49-F238E27FC236}">
                <a16:creationId xmlns:a16="http://schemas.microsoft.com/office/drawing/2014/main" id="{A5A4B32C-D720-D92A-E16B-78100AA27730}"/>
              </a:ext>
            </a:extLst>
          </p:cNvPr>
          <p:cNvSpPr>
            <a:spLocks noGrp="1"/>
          </p:cNvSpPr>
          <p:nvPr>
            <p:ph idx="1"/>
          </p:nvPr>
        </p:nvSpPr>
        <p:spPr/>
        <p:txBody>
          <a:bodyPr/>
          <a:lstStyle/>
          <a:p>
            <a:r>
              <a:rPr lang="en-US" dirty="0"/>
              <a:t>Process related system calls in Unix</a:t>
            </a:r>
          </a:p>
          <a:p>
            <a:r>
              <a:rPr lang="en-US" dirty="0"/>
              <a:t>CPU-bound vs I/O-bound Processes</a:t>
            </a:r>
          </a:p>
          <a:p>
            <a:r>
              <a:rPr lang="en-US" dirty="0"/>
              <a:t>Memory layout of a C program</a:t>
            </a:r>
          </a:p>
          <a:p>
            <a:r>
              <a:rPr lang="en-US" dirty="0"/>
              <a:t>Context Switch</a:t>
            </a:r>
          </a:p>
          <a:p>
            <a:r>
              <a:rPr lang="en-US" dirty="0"/>
              <a:t>CPU Scheduling</a:t>
            </a:r>
          </a:p>
          <a:p>
            <a:endParaRPr lang="en-US" dirty="0"/>
          </a:p>
          <a:p>
            <a:endParaRPr lang="en-US" dirty="0"/>
          </a:p>
          <a:p>
            <a:endParaRPr lang="en-US" dirty="0"/>
          </a:p>
        </p:txBody>
      </p:sp>
    </p:spTree>
    <p:extLst>
      <p:ext uri="{BB962C8B-B14F-4D97-AF65-F5344CB8AC3E}">
        <p14:creationId xmlns:p14="http://schemas.microsoft.com/office/powerpoint/2010/main" val="3689633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94C45-8889-8681-3AAC-507A7F09058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92E837C-159B-9DDE-6083-755A62452895}"/>
              </a:ext>
            </a:extLst>
          </p:cNvPr>
          <p:cNvPicPr>
            <a:picLocks noChangeAspect="1"/>
          </p:cNvPicPr>
          <p:nvPr/>
        </p:nvPicPr>
        <p:blipFill>
          <a:blip r:embed="rId2"/>
          <a:stretch>
            <a:fillRect/>
          </a:stretch>
        </p:blipFill>
        <p:spPr>
          <a:xfrm rot="10800000" flipH="1" flipV="1">
            <a:off x="1069299" y="946254"/>
            <a:ext cx="8153400" cy="5715000"/>
          </a:xfrm>
          <a:prstGeom prst="rect">
            <a:avLst/>
          </a:prstGeom>
        </p:spPr>
      </p:pic>
    </p:spTree>
    <p:extLst>
      <p:ext uri="{BB962C8B-B14F-4D97-AF65-F5344CB8AC3E}">
        <p14:creationId xmlns:p14="http://schemas.microsoft.com/office/powerpoint/2010/main" val="2908168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0AFA67C-5037-4199-ADB3-2B949804BC7A}"/>
              </a:ext>
            </a:extLst>
          </p:cNvPr>
          <p:cNvSpPr>
            <a:spLocks noGrp="1" noChangeArrowheads="1"/>
          </p:cNvSpPr>
          <p:nvPr>
            <p:ph type="title" idx="4294967295"/>
          </p:nvPr>
        </p:nvSpPr>
        <p:spPr>
          <a:xfrm>
            <a:off x="1524000" y="222251"/>
            <a:ext cx="8229600" cy="576263"/>
          </a:xfrm>
        </p:spPr>
        <p:txBody>
          <a:bodyPr>
            <a:normAutofit fontScale="90000"/>
          </a:bodyPr>
          <a:lstStyle/>
          <a:p>
            <a:pPr eaLnBrk="1" hangingPunct="1"/>
            <a:r>
              <a:rPr lang="en-US" altLang="en-US"/>
              <a:t>Process in Memory</a:t>
            </a:r>
          </a:p>
        </p:txBody>
      </p:sp>
      <p:pic>
        <p:nvPicPr>
          <p:cNvPr id="15363" name="Picture 1">
            <a:extLst>
              <a:ext uri="{FF2B5EF4-FFF2-40B4-BE49-F238E27FC236}">
                <a16:creationId xmlns:a16="http://schemas.microsoft.com/office/drawing/2014/main" id="{56913459-B2A5-4780-A47A-63C55AF8C3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81550" y="1595439"/>
            <a:ext cx="2655888"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F0918BC-EE47-4B64-B75C-97D41C08DCAD}"/>
              </a:ext>
            </a:extLst>
          </p:cNvPr>
          <p:cNvSpPr>
            <a:spLocks noGrp="1" noChangeArrowheads="1"/>
          </p:cNvSpPr>
          <p:nvPr>
            <p:ph type="title" idx="4294967295"/>
          </p:nvPr>
        </p:nvSpPr>
        <p:spPr>
          <a:xfrm>
            <a:off x="2590800" y="196851"/>
            <a:ext cx="8077200" cy="576263"/>
          </a:xfrm>
        </p:spPr>
        <p:txBody>
          <a:bodyPr>
            <a:normAutofit fontScale="90000"/>
          </a:bodyPr>
          <a:lstStyle/>
          <a:p>
            <a:r>
              <a:rPr lang="en-US" altLang="en-US" dirty="0"/>
              <a:t>Memory Layout of a C Program</a:t>
            </a:r>
          </a:p>
        </p:txBody>
      </p:sp>
      <p:pic>
        <p:nvPicPr>
          <p:cNvPr id="17411" name="Picture 1">
            <a:extLst>
              <a:ext uri="{FF2B5EF4-FFF2-40B4-BE49-F238E27FC236}">
                <a16:creationId xmlns:a16="http://schemas.microsoft.com/office/drawing/2014/main" id="{E58EFC16-5ABF-4B34-B546-50AB9FB8184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6500" y="1701801"/>
            <a:ext cx="7227888" cy="343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4294884C-D89B-43C5-8278-E1AFFD1E5DD1}"/>
              </a:ext>
            </a:extLst>
          </p:cNvPr>
          <p:cNvSpPr>
            <a:spLocks noGrp="1" noChangeArrowheads="1"/>
          </p:cNvSpPr>
          <p:nvPr>
            <p:ph type="title" idx="4294967295"/>
          </p:nvPr>
        </p:nvSpPr>
        <p:spPr>
          <a:xfrm>
            <a:off x="2438400" y="228601"/>
            <a:ext cx="8229600" cy="576263"/>
          </a:xfrm>
        </p:spPr>
        <p:txBody>
          <a:bodyPr>
            <a:normAutofit fontScale="90000"/>
          </a:bodyPr>
          <a:lstStyle/>
          <a:p>
            <a:pPr eaLnBrk="1" hangingPunct="1"/>
            <a:r>
              <a:rPr lang="en-US" altLang="en-US"/>
              <a:t>CPU Switch From Process to Process</a:t>
            </a:r>
          </a:p>
        </p:txBody>
      </p:sp>
      <p:sp>
        <p:nvSpPr>
          <p:cNvPr id="33795" name="TextBox 1">
            <a:extLst>
              <a:ext uri="{FF2B5EF4-FFF2-40B4-BE49-F238E27FC236}">
                <a16:creationId xmlns:a16="http://schemas.microsoft.com/office/drawing/2014/main" id="{2AC6A249-89C1-4E3A-A92E-5E91F7A23743}"/>
              </a:ext>
            </a:extLst>
          </p:cNvPr>
          <p:cNvSpPr txBox="1">
            <a:spLocks noChangeArrowheads="1"/>
          </p:cNvSpPr>
          <p:nvPr/>
        </p:nvSpPr>
        <p:spPr bwMode="auto">
          <a:xfrm>
            <a:off x="2802543" y="979488"/>
            <a:ext cx="685395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Verdana" panose="020B0604030504040204" pitchFamily="34" charset="0"/>
              </a:rPr>
              <a:t>A </a:t>
            </a:r>
            <a:r>
              <a:rPr kumimoji="0" lang="en-US" altLang="en-US" b="1" dirty="0">
                <a:latin typeface="Verdana" panose="020B0604030504040204" pitchFamily="34" charset="0"/>
              </a:rPr>
              <a:t>context switch </a:t>
            </a:r>
            <a:r>
              <a:rPr kumimoji="0" lang="en-US" altLang="en-US" dirty="0">
                <a:latin typeface="Verdana" panose="020B0604030504040204" pitchFamily="34" charset="0"/>
              </a:rPr>
              <a:t>occurs when the CPU  switches from one process to another.</a:t>
            </a:r>
          </a:p>
        </p:txBody>
      </p:sp>
      <p:pic>
        <p:nvPicPr>
          <p:cNvPr id="33796" name="Picture 1">
            <a:extLst>
              <a:ext uri="{FF2B5EF4-FFF2-40B4-BE49-F238E27FC236}">
                <a16:creationId xmlns:a16="http://schemas.microsoft.com/office/drawing/2014/main" id="{81BF3499-8F25-4834-B5FB-DDAE904111A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1084" y="1780486"/>
            <a:ext cx="5185155" cy="4237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69EF2C8-62D9-4AD3-A3DB-7E8B03141FB3}"/>
              </a:ext>
            </a:extLst>
          </p:cNvPr>
          <p:cNvSpPr>
            <a:spLocks noGrp="1" noChangeArrowheads="1"/>
          </p:cNvSpPr>
          <p:nvPr>
            <p:ph type="title"/>
          </p:nvPr>
        </p:nvSpPr>
        <p:spPr>
          <a:xfrm>
            <a:off x="1887538" y="231776"/>
            <a:ext cx="8229600" cy="576263"/>
          </a:xfrm>
        </p:spPr>
        <p:txBody>
          <a:bodyPr>
            <a:normAutofit fontScale="90000"/>
          </a:bodyPr>
          <a:lstStyle/>
          <a:p>
            <a:pPr eaLnBrk="1" hangingPunct="1"/>
            <a:r>
              <a:rPr lang="en-US" altLang="en-US"/>
              <a:t>Context Switch</a:t>
            </a:r>
          </a:p>
        </p:txBody>
      </p:sp>
      <p:sp>
        <p:nvSpPr>
          <p:cNvPr id="35843" name="Rectangle 3">
            <a:extLst>
              <a:ext uri="{FF2B5EF4-FFF2-40B4-BE49-F238E27FC236}">
                <a16:creationId xmlns:a16="http://schemas.microsoft.com/office/drawing/2014/main" id="{BFE77FD9-7213-4CFD-BE76-B9508F46FB81}"/>
              </a:ext>
            </a:extLst>
          </p:cNvPr>
          <p:cNvSpPr>
            <a:spLocks noGrp="1" noChangeArrowheads="1"/>
          </p:cNvSpPr>
          <p:nvPr>
            <p:ph type="body" idx="1"/>
          </p:nvPr>
        </p:nvSpPr>
        <p:spPr>
          <a:xfrm>
            <a:off x="2378076" y="1108075"/>
            <a:ext cx="7739062" cy="5140325"/>
          </a:xfrm>
        </p:spPr>
        <p:txBody>
          <a:bodyPr>
            <a:normAutofit/>
          </a:bodyPr>
          <a:lstStyle/>
          <a:p>
            <a:r>
              <a:rPr lang="en-US" altLang="en-US" dirty="0"/>
              <a:t>When CPU switches to another process, the system must </a:t>
            </a:r>
            <a:r>
              <a:rPr lang="en-US" altLang="en-US" b="1" kern="1200" dirty="0">
                <a:solidFill>
                  <a:srgbClr val="006699"/>
                </a:solidFill>
                <a:latin typeface="+mj-lt"/>
                <a:cs typeface="+mn-cs"/>
              </a:rPr>
              <a:t>save</a:t>
            </a:r>
            <a:r>
              <a:rPr lang="en-US" altLang="en-US" b="1" dirty="0">
                <a:solidFill>
                  <a:srgbClr val="3366FF"/>
                </a:solidFill>
              </a:rPr>
              <a:t> </a:t>
            </a:r>
            <a:r>
              <a:rPr lang="en-US" altLang="en-US" b="1" kern="1200" dirty="0">
                <a:solidFill>
                  <a:srgbClr val="006699"/>
                </a:solidFill>
                <a:latin typeface="+mj-lt"/>
                <a:cs typeface="+mn-cs"/>
              </a:rPr>
              <a:t>the</a:t>
            </a:r>
            <a:r>
              <a:rPr lang="en-US" altLang="en-US" b="1" dirty="0">
                <a:solidFill>
                  <a:srgbClr val="3366FF"/>
                </a:solidFill>
              </a:rPr>
              <a:t> </a:t>
            </a:r>
            <a:r>
              <a:rPr lang="en-US" altLang="en-US" b="1" kern="1200" dirty="0">
                <a:solidFill>
                  <a:srgbClr val="006699"/>
                </a:solidFill>
                <a:latin typeface="+mj-lt"/>
                <a:cs typeface="+mn-cs"/>
              </a:rPr>
              <a:t>state</a:t>
            </a:r>
            <a:r>
              <a:rPr lang="en-US" altLang="en-US" b="1" dirty="0">
                <a:solidFill>
                  <a:srgbClr val="3366FF"/>
                </a:solidFill>
              </a:rPr>
              <a:t> </a:t>
            </a:r>
            <a:r>
              <a:rPr lang="en-US" altLang="en-US" dirty="0"/>
              <a:t>of the old process and load the </a:t>
            </a:r>
            <a:r>
              <a:rPr lang="en-US" altLang="en-US" b="1" kern="1200" dirty="0">
                <a:solidFill>
                  <a:srgbClr val="006699"/>
                </a:solidFill>
                <a:latin typeface="+mj-lt"/>
                <a:cs typeface="+mn-cs"/>
              </a:rPr>
              <a:t>saved</a:t>
            </a:r>
            <a:r>
              <a:rPr lang="en-US" altLang="en-US" b="1" dirty="0">
                <a:solidFill>
                  <a:srgbClr val="3366FF"/>
                </a:solidFill>
              </a:rPr>
              <a:t> </a:t>
            </a:r>
            <a:r>
              <a:rPr lang="en-US" altLang="en-US" b="1" kern="1200" dirty="0">
                <a:solidFill>
                  <a:srgbClr val="006699"/>
                </a:solidFill>
                <a:latin typeface="+mj-lt"/>
                <a:cs typeface="+mn-cs"/>
              </a:rPr>
              <a:t>state</a:t>
            </a:r>
            <a:r>
              <a:rPr lang="en-US" altLang="en-US" b="1" dirty="0">
                <a:solidFill>
                  <a:srgbClr val="3366FF"/>
                </a:solidFill>
              </a:rPr>
              <a:t> </a:t>
            </a:r>
            <a:r>
              <a:rPr lang="en-US" altLang="en-US" dirty="0"/>
              <a:t>for the new process via a </a:t>
            </a:r>
            <a:r>
              <a:rPr lang="en-US" altLang="en-US" b="1" kern="1200" dirty="0">
                <a:solidFill>
                  <a:srgbClr val="006699"/>
                </a:solidFill>
                <a:latin typeface="+mj-lt"/>
                <a:cs typeface="+mn-cs"/>
              </a:rPr>
              <a:t>context</a:t>
            </a:r>
            <a:r>
              <a:rPr lang="en-US" altLang="en-US" b="1" dirty="0">
                <a:solidFill>
                  <a:srgbClr val="3366FF"/>
                </a:solidFill>
              </a:rPr>
              <a:t> </a:t>
            </a:r>
            <a:r>
              <a:rPr lang="en-US" altLang="en-US" b="1" kern="1200" dirty="0">
                <a:solidFill>
                  <a:srgbClr val="006699"/>
                </a:solidFill>
                <a:latin typeface="+mj-lt"/>
                <a:cs typeface="+mn-cs"/>
              </a:rPr>
              <a:t>switch</a:t>
            </a:r>
          </a:p>
          <a:p>
            <a:r>
              <a:rPr lang="en-US" altLang="en-US" b="1" kern="1200" dirty="0">
                <a:solidFill>
                  <a:srgbClr val="006699"/>
                </a:solidFill>
                <a:latin typeface="+mj-lt"/>
                <a:cs typeface="+mn-cs"/>
              </a:rPr>
              <a:t>Context</a:t>
            </a:r>
            <a:r>
              <a:rPr lang="en-US" altLang="en-US" b="1" dirty="0">
                <a:solidFill>
                  <a:srgbClr val="3366FF"/>
                </a:solidFill>
              </a:rPr>
              <a:t> </a:t>
            </a:r>
            <a:r>
              <a:rPr lang="en-US" altLang="en-US" dirty="0"/>
              <a:t>of a process represented in the PCB</a:t>
            </a:r>
          </a:p>
          <a:p>
            <a:r>
              <a:rPr lang="en-US" altLang="en-US" dirty="0"/>
              <a:t>Context-switch time is pure overhead; the system does no useful work while switching</a:t>
            </a:r>
          </a:p>
          <a:p>
            <a:pPr lvl="1"/>
            <a:r>
              <a:rPr lang="en-US" altLang="en-US" dirty="0"/>
              <a:t>The more complex the OS and the PCB </a:t>
            </a:r>
            <a:r>
              <a:rPr lang="en-US" altLang="en-US" dirty="0">
                <a:sym typeface="Wingdings" panose="05000000000000000000" pitchFamily="2" charset="2"/>
              </a:rPr>
              <a:t> the </a:t>
            </a:r>
            <a:r>
              <a:rPr lang="en-US" altLang="en-US" dirty="0"/>
              <a:t>longer the context switch</a:t>
            </a:r>
          </a:p>
          <a:p>
            <a:r>
              <a:rPr lang="en-US" altLang="en-US" dirty="0"/>
              <a:t>Time dependent on hardware support</a:t>
            </a:r>
          </a:p>
          <a:p>
            <a:pPr lvl="1"/>
            <a:r>
              <a:rPr lang="en-US" altLang="en-US" dirty="0"/>
              <a:t>Some hardware provides multiple sets of registers per CPU </a:t>
            </a:r>
            <a:r>
              <a:rPr lang="en-US" altLang="en-US" dirty="0">
                <a:sym typeface="Wingdings" panose="05000000000000000000" pitchFamily="2" charset="2"/>
              </a:rPr>
              <a:t></a:t>
            </a:r>
            <a:r>
              <a:rPr lang="en-US" altLang="en-US" dirty="0"/>
              <a:t> multiple contexts loaded at once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F1BBC0AC-B98E-4CA8-AAF2-66A00A4CE046}"/>
              </a:ext>
            </a:extLst>
          </p:cNvPr>
          <p:cNvSpPr>
            <a:spLocks noGrp="1" noChangeArrowheads="1"/>
          </p:cNvSpPr>
          <p:nvPr>
            <p:ph type="title"/>
          </p:nvPr>
        </p:nvSpPr>
        <p:spPr>
          <a:xfrm>
            <a:off x="2343150" y="111371"/>
            <a:ext cx="8229600" cy="576263"/>
          </a:xfrm>
        </p:spPr>
        <p:txBody>
          <a:bodyPr>
            <a:normAutofit fontScale="90000"/>
          </a:bodyPr>
          <a:lstStyle/>
          <a:p>
            <a:pPr eaLnBrk="1" hangingPunct="1"/>
            <a:r>
              <a:rPr lang="en-US" altLang="en-US" dirty="0"/>
              <a:t>Multitasking in Mobile Systems</a:t>
            </a:r>
          </a:p>
        </p:txBody>
      </p:sp>
      <p:sp>
        <p:nvSpPr>
          <p:cNvPr id="37891" name="Rectangle 3">
            <a:extLst>
              <a:ext uri="{FF2B5EF4-FFF2-40B4-BE49-F238E27FC236}">
                <a16:creationId xmlns:a16="http://schemas.microsoft.com/office/drawing/2014/main" id="{3CFFB47D-06A3-4D85-B582-64A48F2C12BF}"/>
              </a:ext>
            </a:extLst>
          </p:cNvPr>
          <p:cNvSpPr>
            <a:spLocks noGrp="1" noChangeArrowheads="1"/>
          </p:cNvSpPr>
          <p:nvPr>
            <p:ph type="body" idx="1"/>
          </p:nvPr>
        </p:nvSpPr>
        <p:spPr>
          <a:xfrm>
            <a:off x="2362200" y="1122364"/>
            <a:ext cx="7696200" cy="5126037"/>
          </a:xfrm>
        </p:spPr>
        <p:txBody>
          <a:bodyPr>
            <a:normAutofit fontScale="92500" lnSpcReduction="10000"/>
          </a:bodyPr>
          <a:lstStyle/>
          <a:p>
            <a:r>
              <a:rPr lang="en-US" altLang="en-US" dirty="0"/>
              <a:t>Some mobile systems (e.g., early version of iOS)  allow only one process to run, others suspended</a:t>
            </a:r>
          </a:p>
          <a:p>
            <a:r>
              <a:rPr lang="en-US" altLang="en-US" dirty="0"/>
              <a:t>Due to screen real estate, user interface limits iOS provides for a </a:t>
            </a:r>
          </a:p>
          <a:p>
            <a:pPr lvl="1"/>
            <a:r>
              <a:rPr lang="en-US" altLang="en-US" dirty="0"/>
              <a:t>Single </a:t>
            </a:r>
            <a:r>
              <a:rPr lang="en-US" altLang="en-US" b="1" kern="1200" dirty="0">
                <a:solidFill>
                  <a:srgbClr val="006699"/>
                </a:solidFill>
                <a:latin typeface="+mj-lt"/>
                <a:cs typeface="+mn-cs"/>
              </a:rPr>
              <a:t>foreground</a:t>
            </a:r>
            <a:r>
              <a:rPr lang="en-US" altLang="en-US" dirty="0"/>
              <a:t> process- controlled via user interface</a:t>
            </a:r>
          </a:p>
          <a:p>
            <a:pPr lvl="1"/>
            <a:r>
              <a:rPr lang="en-US" altLang="en-US" dirty="0"/>
              <a:t>Multiple </a:t>
            </a:r>
            <a:r>
              <a:rPr lang="en-US" altLang="en-US" b="1" kern="1200" dirty="0">
                <a:solidFill>
                  <a:srgbClr val="006699"/>
                </a:solidFill>
                <a:latin typeface="+mj-lt"/>
                <a:cs typeface="+mn-cs"/>
              </a:rPr>
              <a:t>background</a:t>
            </a:r>
            <a:r>
              <a:rPr lang="en-US" altLang="en-US" dirty="0"/>
              <a:t> processes– in memory, running, but not on the display, and with limits</a:t>
            </a:r>
          </a:p>
          <a:p>
            <a:pPr lvl="1"/>
            <a:r>
              <a:rPr lang="en-US" altLang="en-US" dirty="0"/>
              <a:t>Limits include single, short task, receiving notification of events, specific long-running tasks like audio playback</a:t>
            </a:r>
          </a:p>
          <a:p>
            <a:r>
              <a:rPr lang="en-US" altLang="en-US" dirty="0"/>
              <a:t>Android runs foreground and background, with fewer limits</a:t>
            </a:r>
          </a:p>
          <a:p>
            <a:pPr lvl="1"/>
            <a:r>
              <a:rPr lang="en-US" altLang="en-US" dirty="0"/>
              <a:t>Background process uses a </a:t>
            </a:r>
            <a:r>
              <a:rPr lang="en-US" altLang="en-US" b="1" kern="1200" dirty="0">
                <a:solidFill>
                  <a:srgbClr val="006699"/>
                </a:solidFill>
                <a:latin typeface="+mj-lt"/>
                <a:cs typeface="+mn-cs"/>
              </a:rPr>
              <a:t>service</a:t>
            </a:r>
            <a:r>
              <a:rPr lang="en-US" altLang="en-US" dirty="0"/>
              <a:t> to perform tasks</a:t>
            </a:r>
          </a:p>
          <a:p>
            <a:pPr lvl="1"/>
            <a:r>
              <a:rPr lang="en-US" altLang="en-US" dirty="0"/>
              <a:t>Service can keep running even if background process is suspended</a:t>
            </a:r>
          </a:p>
          <a:p>
            <a:pPr lvl="1"/>
            <a:r>
              <a:rPr lang="en-US" altLang="en-US" dirty="0"/>
              <a:t>Service has no user interface, small memory use</a:t>
            </a:r>
          </a:p>
          <a:p>
            <a:pPr lvl="1"/>
            <a:endParaRPr lang="en-US" altLang="en-US" dirty="0"/>
          </a:p>
          <a:p>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80000"/>
              </a:lnSpc>
              <a:buNone/>
            </a:pPr>
            <a:endParaRPr lang="en-US" dirty="0"/>
          </a:p>
          <a:p>
            <a:endParaRPr lang="en-US" dirty="0"/>
          </a:p>
        </p:txBody>
      </p:sp>
      <p:pic>
        <p:nvPicPr>
          <p:cNvPr id="9" name="Picture 8">
            <a:extLst>
              <a:ext uri="{FF2B5EF4-FFF2-40B4-BE49-F238E27FC236}">
                <a16:creationId xmlns:a16="http://schemas.microsoft.com/office/drawing/2014/main" id="{CE4855D8-DAB5-D720-DA79-DB70F8A8B482}"/>
              </a:ext>
            </a:extLst>
          </p:cNvPr>
          <p:cNvPicPr>
            <a:picLocks noChangeAspect="1"/>
          </p:cNvPicPr>
          <p:nvPr/>
        </p:nvPicPr>
        <p:blipFill>
          <a:blip r:embed="rId2"/>
          <a:stretch>
            <a:fillRect/>
          </a:stretch>
        </p:blipFill>
        <p:spPr>
          <a:xfrm>
            <a:off x="1981200" y="304800"/>
            <a:ext cx="8229600" cy="6172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17E8AE27-E50C-40A0-B477-CFFEC3475E01}"/>
              </a:ext>
            </a:extLst>
          </p:cNvPr>
          <p:cNvSpPr>
            <a:spLocks noGrp="1" noChangeArrowheads="1"/>
          </p:cNvSpPr>
          <p:nvPr>
            <p:ph type="title"/>
          </p:nvPr>
        </p:nvSpPr>
        <p:spPr>
          <a:xfrm>
            <a:off x="3100388" y="222251"/>
            <a:ext cx="6107112" cy="576263"/>
          </a:xfrm>
        </p:spPr>
        <p:txBody>
          <a:bodyPr>
            <a:normAutofit fontScale="90000"/>
          </a:bodyPr>
          <a:lstStyle/>
          <a:p>
            <a:pPr eaLnBrk="1" hangingPunct="1"/>
            <a:r>
              <a:rPr lang="en-US" altLang="en-US"/>
              <a:t>Process Concept</a:t>
            </a:r>
          </a:p>
        </p:txBody>
      </p:sp>
      <p:sp>
        <p:nvSpPr>
          <p:cNvPr id="11267" name="Rectangle 3">
            <a:extLst>
              <a:ext uri="{FF2B5EF4-FFF2-40B4-BE49-F238E27FC236}">
                <a16:creationId xmlns:a16="http://schemas.microsoft.com/office/drawing/2014/main" id="{5D446FCF-843C-4B0E-B66C-D60BED27776C}"/>
              </a:ext>
            </a:extLst>
          </p:cNvPr>
          <p:cNvSpPr>
            <a:spLocks noGrp="1" noChangeArrowheads="1"/>
          </p:cNvSpPr>
          <p:nvPr>
            <p:ph type="body" idx="1"/>
          </p:nvPr>
        </p:nvSpPr>
        <p:spPr>
          <a:xfrm>
            <a:off x="1812561" y="1049565"/>
            <a:ext cx="8839200" cy="4758871"/>
          </a:xfrm>
        </p:spPr>
        <p:txBody>
          <a:bodyPr>
            <a:normAutofit lnSpcReduction="10000"/>
          </a:bodyPr>
          <a:lstStyle/>
          <a:p>
            <a:pPr>
              <a:lnSpc>
                <a:spcPct val="90000"/>
              </a:lnSpc>
            </a:pPr>
            <a:r>
              <a:rPr lang="en-US" altLang="en-US" dirty="0"/>
              <a:t>An operating system executes a variety of programs that run as a process.</a:t>
            </a:r>
          </a:p>
          <a:p>
            <a:pPr>
              <a:lnSpc>
                <a:spcPct val="90000"/>
              </a:lnSpc>
            </a:pPr>
            <a:r>
              <a:rPr lang="en-US" altLang="en-US" b="1" dirty="0">
                <a:solidFill>
                  <a:srgbClr val="006699"/>
                </a:solidFill>
                <a:latin typeface="+mj-lt"/>
              </a:rPr>
              <a:t>Process</a:t>
            </a:r>
            <a:r>
              <a:rPr lang="en-US" altLang="en-US" dirty="0"/>
              <a:t> – a program in execution; </a:t>
            </a:r>
          </a:p>
          <a:p>
            <a:r>
              <a:rPr lang="en-US" altLang="en-US" dirty="0"/>
              <a:t>Program is </a:t>
            </a:r>
            <a:r>
              <a:rPr lang="en-US" altLang="en-US" b="1" dirty="0"/>
              <a:t>passive</a:t>
            </a:r>
            <a:r>
              <a:rPr lang="en-US" altLang="en-US" dirty="0"/>
              <a:t> entity stored on disk; process is </a:t>
            </a:r>
            <a:r>
              <a:rPr lang="en-US" altLang="en-US" b="1" dirty="0"/>
              <a:t>active</a:t>
            </a:r>
            <a:r>
              <a:rPr lang="en-US" altLang="en-US" b="1" i="1" dirty="0"/>
              <a:t> </a:t>
            </a:r>
          </a:p>
          <a:p>
            <a:pPr lvl="1"/>
            <a:r>
              <a:rPr lang="en-US" altLang="en-US" dirty="0"/>
              <a:t>Program becomes process when an executable file is loaded into memory</a:t>
            </a:r>
          </a:p>
          <a:p>
            <a:r>
              <a:rPr lang="en-US" altLang="en-US" dirty="0"/>
              <a:t>Execution of program started via GUI mouse clicks, command line entry of its name, etc.</a:t>
            </a:r>
          </a:p>
          <a:p>
            <a:r>
              <a:rPr lang="en-US" altLang="en-US" dirty="0"/>
              <a:t>Processes can be CPU-bound or I/O bound in nature.</a:t>
            </a:r>
          </a:p>
          <a:p>
            <a:r>
              <a:rPr lang="en-US" dirty="0"/>
              <a:t>Execution vs I/O</a:t>
            </a:r>
          </a:p>
          <a:p>
            <a:endParaRPr lang="en-US" altLang="en-US" dirty="0"/>
          </a:p>
          <a:p>
            <a:pPr>
              <a:lnSpc>
                <a:spcPct val="90000"/>
              </a:lnSpc>
            </a:pPr>
            <a:endParaRPr lang="en-US" altLang="en-US" dirty="0"/>
          </a:p>
          <a:p>
            <a:pPr>
              <a:lnSpc>
                <a:spcPct val="90000"/>
              </a:lnSpc>
              <a:buFont typeface="Monotype Sorts" pitchFamily="-84" charset="2"/>
              <a:buNone/>
            </a:pPr>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80000"/>
              </a:lnSpc>
              <a:buNone/>
            </a:pPr>
            <a:endParaRPr lang="en-US" dirty="0"/>
          </a:p>
          <a:p>
            <a:endParaRPr lang="en-US" dirty="0"/>
          </a:p>
        </p:txBody>
      </p:sp>
      <p:pic>
        <p:nvPicPr>
          <p:cNvPr id="6" name="Picture 5">
            <a:extLst>
              <a:ext uri="{FF2B5EF4-FFF2-40B4-BE49-F238E27FC236}">
                <a16:creationId xmlns:a16="http://schemas.microsoft.com/office/drawing/2014/main" id="{5791A133-4FB6-39C0-4D25-3E03B1CA3C68}"/>
              </a:ext>
            </a:extLst>
          </p:cNvPr>
          <p:cNvPicPr>
            <a:picLocks noChangeAspect="1"/>
          </p:cNvPicPr>
          <p:nvPr/>
        </p:nvPicPr>
        <p:blipFill>
          <a:blip r:embed="rId2"/>
          <a:stretch>
            <a:fillRect/>
          </a:stretch>
        </p:blipFill>
        <p:spPr>
          <a:xfrm>
            <a:off x="2133600" y="381000"/>
            <a:ext cx="8077200" cy="5943600"/>
          </a:xfrm>
          <a:prstGeom prst="rect">
            <a:avLst/>
          </a:prstGeom>
        </p:spPr>
      </p:pic>
    </p:spTree>
    <p:extLst>
      <p:ext uri="{BB962C8B-B14F-4D97-AF65-F5344CB8AC3E}">
        <p14:creationId xmlns:p14="http://schemas.microsoft.com/office/powerpoint/2010/main" val="2828320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D13D40-CE17-9AF5-2D83-64500C463AB9}"/>
              </a:ext>
            </a:extLst>
          </p:cNvPr>
          <p:cNvSpPr txBox="1"/>
          <p:nvPr/>
        </p:nvSpPr>
        <p:spPr>
          <a:xfrm>
            <a:off x="2209800" y="304801"/>
            <a:ext cx="7620000"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Various </a:t>
            </a:r>
            <a:r>
              <a:rPr lang="en-IN" sz="3600" b="1" dirty="0">
                <a:solidFill>
                  <a:srgbClr val="FF0000"/>
                </a:solidFill>
                <a:latin typeface="Times New Roman" panose="02020603050405020304" pitchFamily="18" charset="0"/>
                <a:cs typeface="Times New Roman" panose="02020603050405020304" pitchFamily="18" charset="0"/>
              </a:rPr>
              <a:t>Times</a:t>
            </a:r>
            <a:r>
              <a:rPr lang="en-IN" sz="3600" b="1" dirty="0">
                <a:latin typeface="Times New Roman" panose="02020603050405020304" pitchFamily="18" charset="0"/>
                <a:cs typeface="Times New Roman" panose="02020603050405020304" pitchFamily="18" charset="0"/>
              </a:rPr>
              <a:t> related to Processes</a:t>
            </a:r>
          </a:p>
        </p:txBody>
      </p:sp>
      <p:pic>
        <p:nvPicPr>
          <p:cNvPr id="8" name="Picture 7">
            <a:extLst>
              <a:ext uri="{FF2B5EF4-FFF2-40B4-BE49-F238E27FC236}">
                <a16:creationId xmlns:a16="http://schemas.microsoft.com/office/drawing/2014/main" id="{5B6B824C-956A-A3CA-0051-357DF66C6BE5}"/>
              </a:ext>
            </a:extLst>
          </p:cNvPr>
          <p:cNvPicPr>
            <a:picLocks noChangeAspect="1"/>
          </p:cNvPicPr>
          <p:nvPr/>
        </p:nvPicPr>
        <p:blipFill>
          <a:blip r:embed="rId2"/>
          <a:stretch>
            <a:fillRect/>
          </a:stretch>
        </p:blipFill>
        <p:spPr>
          <a:xfrm>
            <a:off x="2195512" y="1219201"/>
            <a:ext cx="6491288" cy="5181600"/>
          </a:xfrm>
          <a:prstGeom prst="rect">
            <a:avLst/>
          </a:prstGeom>
        </p:spPr>
      </p:pic>
    </p:spTree>
    <p:extLst>
      <p:ext uri="{BB962C8B-B14F-4D97-AF65-F5344CB8AC3E}">
        <p14:creationId xmlns:p14="http://schemas.microsoft.com/office/powerpoint/2010/main" val="1689273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731838"/>
            <a:ext cx="8229600" cy="5287963"/>
          </a:xfrm>
        </p:spPr>
        <p:txBody>
          <a:bodyPr>
            <a:normAutofit fontScale="92500" lnSpcReduction="20000"/>
          </a:bodyPr>
          <a:lstStyle/>
          <a:p>
            <a:pPr>
              <a:lnSpc>
                <a:spcPct val="80000"/>
              </a:lnSpc>
              <a:buNone/>
            </a:pPr>
            <a:endParaRPr lang="en-US" dirty="0"/>
          </a:p>
          <a:p>
            <a:pPr>
              <a:buFont typeface="Wingdings" panose="05000000000000000000" pitchFamily="2" charset="2"/>
              <a:buChar char="v"/>
            </a:pPr>
            <a:r>
              <a:rPr lang="en-US" dirty="0">
                <a:solidFill>
                  <a:srgbClr val="FF0000"/>
                </a:solidFill>
                <a:latin typeface="Times New Roman" panose="02020603050405020304" pitchFamily="18" charset="0"/>
                <a:cs typeface="Times New Roman" panose="02020603050405020304" pitchFamily="18" charset="0"/>
              </a:rPr>
              <a:t>Turn-around Time:</a:t>
            </a:r>
            <a:endParaRPr lang="en-US" dirty="0">
              <a:latin typeface="Times New Roman" panose="02020603050405020304" pitchFamily="18" charset="0"/>
              <a:cs typeface="Times New Roman" panose="02020603050405020304" pitchFamily="18" charset="0"/>
            </a:endParaRPr>
          </a:p>
          <a:p>
            <a:pPr marL="624078" indent="-514350" algn="just">
              <a:buFont typeface="+mj-lt"/>
              <a:buAutoNum type="romanLcPeriod"/>
            </a:pPr>
            <a:r>
              <a:rPr lang="en-US" sz="2200" dirty="0">
                <a:latin typeface="Times New Roman" panose="02020603050405020304" pitchFamily="18" charset="0"/>
                <a:cs typeface="Times New Roman" panose="02020603050405020304" pitchFamily="18" charset="0"/>
              </a:rPr>
              <a:t>The difference between “Completion time” and “Arrival time”. </a:t>
            </a:r>
          </a:p>
          <a:p>
            <a:pPr marL="624078" indent="-514350" algn="just">
              <a:buFont typeface="+mj-lt"/>
              <a:buAutoNum type="romanLcPeriod"/>
            </a:pPr>
            <a:r>
              <a:rPr lang="en-US" sz="2200" dirty="0">
                <a:latin typeface="Times New Roman" panose="02020603050405020304" pitchFamily="18" charset="0"/>
                <a:cs typeface="Times New Roman" panose="02020603050405020304" pitchFamily="18" charset="0"/>
              </a:rPr>
              <a:t>In between arrival time and completion time, process will be either “waiting or executing”, assuming there is no I/O request.</a:t>
            </a:r>
          </a:p>
          <a:p>
            <a:pPr marL="624078" indent="-514350" algn="just">
              <a:buFont typeface="+mj-lt"/>
              <a:buAutoNum type="romanLcPeriod"/>
            </a:pPr>
            <a:r>
              <a:rPr lang="en-US" sz="2200" dirty="0">
                <a:latin typeface="Times New Roman" panose="02020603050405020304" pitchFamily="18" charset="0"/>
                <a:cs typeface="Times New Roman" panose="02020603050405020304" pitchFamily="18" charset="0"/>
              </a:rPr>
              <a:t>Turn around time = </a:t>
            </a:r>
            <a:r>
              <a:rPr lang="en-US" sz="2200" dirty="0">
                <a:solidFill>
                  <a:srgbClr val="00B050"/>
                </a:solidFill>
                <a:latin typeface="Times New Roman" panose="02020603050405020304" pitchFamily="18" charset="0"/>
                <a:cs typeface="Times New Roman" panose="02020603050405020304" pitchFamily="18" charset="0"/>
              </a:rPr>
              <a:t>CT - AT = Burst Time + Waiting Time</a:t>
            </a:r>
          </a:p>
          <a:p>
            <a:pPr marL="109728" indent="0">
              <a:buNone/>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dirty="0">
                <a:solidFill>
                  <a:srgbClr val="FF0000"/>
                </a:solidFill>
                <a:latin typeface="Times New Roman" panose="02020603050405020304" pitchFamily="18" charset="0"/>
                <a:cs typeface="Times New Roman" panose="02020603050405020304" pitchFamily="18" charset="0"/>
              </a:rPr>
              <a:t>Waiting Time:</a:t>
            </a:r>
          </a:p>
          <a:p>
            <a:pPr marL="109728" indent="0">
              <a:buNone/>
            </a:pPr>
            <a:r>
              <a:rPr lang="en-US" dirty="0">
                <a:solidFill>
                  <a:srgbClr val="FF0000"/>
                </a:solidFill>
                <a:latin typeface="Times New Roman" panose="02020603050405020304" pitchFamily="18" charset="0"/>
                <a:cs typeface="Times New Roman" panose="02020603050405020304" pitchFamily="18" charset="0"/>
              </a:rPr>
              <a:t>	</a:t>
            </a:r>
            <a:r>
              <a:rPr lang="en-US" dirty="0">
                <a:solidFill>
                  <a:srgbClr val="00B050"/>
                </a:solidFill>
                <a:latin typeface="Times New Roman" panose="02020603050405020304" pitchFamily="18" charset="0"/>
                <a:cs typeface="Times New Roman" panose="02020603050405020304" pitchFamily="18" charset="0"/>
              </a:rPr>
              <a:t>Waiting Time = Turn around Time – Burst Time</a:t>
            </a:r>
          </a:p>
          <a:p>
            <a:pPr marL="109728" indent="0">
              <a:buNone/>
            </a:pPr>
            <a:endParaRPr lang="en-US" dirty="0">
              <a:solidFill>
                <a:srgbClr val="FF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dirty="0">
                <a:solidFill>
                  <a:srgbClr val="FF0000"/>
                </a:solidFill>
                <a:latin typeface="Times New Roman" panose="02020603050405020304" pitchFamily="18" charset="0"/>
                <a:cs typeface="Times New Roman" panose="02020603050405020304" pitchFamily="18" charset="0"/>
              </a:rPr>
              <a:t>Response Time:</a:t>
            </a:r>
          </a:p>
          <a:p>
            <a:pPr marL="109728" indent="0">
              <a:buNone/>
            </a:pPr>
            <a:r>
              <a:rPr lang="en-US" dirty="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time at which the process hits the CPU first time, it arrives.</a:t>
            </a:r>
          </a:p>
          <a:p>
            <a:pPr marL="109728" indent="0">
              <a:buNone/>
            </a:pPr>
            <a:r>
              <a:rPr lang="en-US" dirty="0">
                <a:solidFill>
                  <a:srgbClr val="00B050"/>
                </a:solidFill>
                <a:latin typeface="Times New Roman" panose="02020603050405020304" pitchFamily="18" charset="0"/>
                <a:cs typeface="Times New Roman" panose="02020603050405020304" pitchFamily="18" charset="0"/>
              </a:rPr>
              <a:t>	Response Time = First Time – Arrival Time</a:t>
            </a:r>
          </a:p>
          <a:p>
            <a:endParaRPr lang="en-US" dirty="0"/>
          </a:p>
        </p:txBody>
      </p:sp>
      <p:sp>
        <p:nvSpPr>
          <p:cNvPr id="3" name="TextBox 2">
            <a:extLst>
              <a:ext uri="{FF2B5EF4-FFF2-40B4-BE49-F238E27FC236}">
                <a16:creationId xmlns:a16="http://schemas.microsoft.com/office/drawing/2014/main" id="{32D13D40-CE17-9AF5-2D83-64500C463AB9}"/>
              </a:ext>
            </a:extLst>
          </p:cNvPr>
          <p:cNvSpPr txBox="1"/>
          <p:nvPr/>
        </p:nvSpPr>
        <p:spPr>
          <a:xfrm>
            <a:off x="2209800" y="304801"/>
            <a:ext cx="7620000"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Various </a:t>
            </a:r>
            <a:r>
              <a:rPr lang="en-IN" sz="3600" b="1" dirty="0">
                <a:solidFill>
                  <a:srgbClr val="FF0000"/>
                </a:solidFill>
                <a:latin typeface="Times New Roman" panose="02020603050405020304" pitchFamily="18" charset="0"/>
                <a:cs typeface="Times New Roman" panose="02020603050405020304" pitchFamily="18" charset="0"/>
              </a:rPr>
              <a:t>Times</a:t>
            </a:r>
            <a:r>
              <a:rPr lang="en-IN" sz="3600" b="1" dirty="0">
                <a:latin typeface="Times New Roman" panose="02020603050405020304" pitchFamily="18" charset="0"/>
                <a:cs typeface="Times New Roman" panose="02020603050405020304" pitchFamily="18" charset="0"/>
              </a:rPr>
              <a:t> related to Processes</a:t>
            </a:r>
          </a:p>
        </p:txBody>
      </p:sp>
    </p:spTree>
    <p:extLst>
      <p:ext uri="{BB962C8B-B14F-4D97-AF65-F5344CB8AC3E}">
        <p14:creationId xmlns:p14="http://schemas.microsoft.com/office/powerpoint/2010/main" val="2992858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6348" y="785019"/>
            <a:ext cx="8229600" cy="5287963"/>
          </a:xfrm>
        </p:spPr>
        <p:txBody>
          <a:bodyPr>
            <a:normAutofit/>
          </a:bodyPr>
          <a:lstStyle/>
          <a:p>
            <a:pPr>
              <a:lnSpc>
                <a:spcPct val="80000"/>
              </a:lnSpc>
              <a:buNone/>
            </a:pPr>
            <a:endParaRPr lang="en-US" dirty="0"/>
          </a:p>
          <a:p>
            <a:pPr algn="just"/>
            <a:r>
              <a:rPr lang="en-US" dirty="0">
                <a:solidFill>
                  <a:srgbClr val="FF0000"/>
                </a:solidFill>
                <a:latin typeface="Times New Roman" panose="02020603050405020304" pitchFamily="18" charset="0"/>
                <a:cs typeface="Times New Roman" panose="02020603050405020304" pitchFamily="18" charset="0"/>
              </a:rPr>
              <a:t>First Come First Serve (FCFS):</a:t>
            </a:r>
          </a:p>
          <a:p>
            <a:endParaRPr lang="en-US" dirty="0"/>
          </a:p>
          <a:p>
            <a:endParaRPr lang="en-US" dirty="0"/>
          </a:p>
          <a:p>
            <a:endParaRPr lang="en-US" dirty="0"/>
          </a:p>
          <a:p>
            <a:r>
              <a:rPr lang="en-US" sz="2000" b="1" u="sng" dirty="0">
                <a:latin typeface="Times New Roman" panose="02020603050405020304" pitchFamily="18" charset="0"/>
                <a:cs typeface="Times New Roman" panose="02020603050405020304" pitchFamily="18" charset="0"/>
              </a:rPr>
              <a:t>Advantages-</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simple and easy to understand.</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can be easily implemented using queue data structure.</a:t>
            </a:r>
          </a:p>
          <a:p>
            <a:endParaRPr lang="en-US" dirty="0"/>
          </a:p>
        </p:txBody>
      </p:sp>
      <p:sp>
        <p:nvSpPr>
          <p:cNvPr id="3" name="TextBox 2">
            <a:extLst>
              <a:ext uri="{FF2B5EF4-FFF2-40B4-BE49-F238E27FC236}">
                <a16:creationId xmlns:a16="http://schemas.microsoft.com/office/drawing/2014/main" id="{32D13D40-CE17-9AF5-2D83-64500C463AB9}"/>
              </a:ext>
            </a:extLst>
          </p:cNvPr>
          <p:cNvSpPr txBox="1"/>
          <p:nvPr/>
        </p:nvSpPr>
        <p:spPr>
          <a:xfrm>
            <a:off x="2209800" y="304801"/>
            <a:ext cx="7620000"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CPU Scheduling</a:t>
            </a:r>
          </a:p>
        </p:txBody>
      </p:sp>
      <p:sp>
        <p:nvSpPr>
          <p:cNvPr id="5" name="Rectangle 2">
            <a:extLst>
              <a:ext uri="{FF2B5EF4-FFF2-40B4-BE49-F238E27FC236}">
                <a16:creationId xmlns:a16="http://schemas.microsoft.com/office/drawing/2014/main" id="{605A384C-3AC5-4005-5047-4E9CE4EC81A8}"/>
              </a:ext>
            </a:extLst>
          </p:cNvPr>
          <p:cNvSpPr>
            <a:spLocks noChangeArrowheads="1"/>
          </p:cNvSpPr>
          <p:nvPr/>
        </p:nvSpPr>
        <p:spPr bwMode="auto">
          <a:xfrm>
            <a:off x="1973706" y="1457237"/>
            <a:ext cx="824135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a:p>
            <a:pPr eaLnBrk="0" fontAlgn="base" hangingPunct="0">
              <a:spcBef>
                <a:spcPct val="0"/>
              </a:spcBef>
              <a:spcAft>
                <a:spcPct val="0"/>
              </a:spcAft>
              <a:buFontTx/>
              <a:buChar char="•"/>
            </a:pPr>
            <a:r>
              <a:rPr lang="en-US" altLang="en-US">
                <a:latin typeface="Arial" panose="020B0604020202020204" pitchFamily="34" charset="0"/>
              </a:rPr>
              <a:t>The process which arrives first in the ready queue is firstly assigned the CPU. </a:t>
            </a:r>
          </a:p>
          <a:p>
            <a:pPr eaLnBrk="0" fontAlgn="base" hangingPunct="0">
              <a:spcBef>
                <a:spcPct val="0"/>
              </a:spcBef>
              <a:spcAft>
                <a:spcPct val="0"/>
              </a:spcAft>
              <a:buFontTx/>
              <a:buChar char="•"/>
            </a:pPr>
            <a:r>
              <a:rPr lang="en-US" altLang="en-US">
                <a:latin typeface="Arial" panose="020B0604020202020204" pitchFamily="34" charset="0"/>
              </a:rPr>
              <a:t>In case of a tie, process with smaller process id is executed first. </a:t>
            </a:r>
          </a:p>
          <a:p>
            <a:pPr eaLnBrk="0" fontAlgn="base" hangingPunct="0">
              <a:spcBef>
                <a:spcPct val="0"/>
              </a:spcBef>
              <a:spcAft>
                <a:spcPct val="0"/>
              </a:spcAft>
              <a:buFontTx/>
              <a:buChar char="•"/>
            </a:pPr>
            <a:r>
              <a:rPr lang="en-US" altLang="en-US">
                <a:latin typeface="Arial" panose="020B0604020202020204" pitchFamily="34" charset="0"/>
              </a:rPr>
              <a:t>It is always non-preemptive in nature </a:t>
            </a:r>
          </a:p>
        </p:txBody>
      </p:sp>
      <p:sp>
        <p:nvSpPr>
          <p:cNvPr id="6" name="Rectangle 3">
            <a:extLst>
              <a:ext uri="{FF2B5EF4-FFF2-40B4-BE49-F238E27FC236}">
                <a16:creationId xmlns:a16="http://schemas.microsoft.com/office/drawing/2014/main" id="{B0372314-70A9-FA0A-27C3-2BDF71E6CACD}"/>
              </a:ext>
            </a:extLst>
          </p:cNvPr>
          <p:cNvSpPr>
            <a:spLocks noChangeArrowheads="1"/>
          </p:cNvSpPr>
          <p:nvPr/>
        </p:nvSpPr>
        <p:spPr bwMode="auto">
          <a:xfrm>
            <a:off x="1973705" y="4472970"/>
            <a:ext cx="658706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b="1" u="sng" dirty="0">
                <a:latin typeface="Arial" panose="020B0604020202020204" pitchFamily="34" charset="0"/>
              </a:rPr>
              <a:t>Disadvantages-</a:t>
            </a:r>
            <a:endParaRPr lang="en-US" altLang="en-US" sz="1600" b="1" dirty="0">
              <a:latin typeface="Arial" panose="020B0604020202020204" pitchFamily="34" charset="0"/>
            </a:endParaRPr>
          </a:p>
          <a:p>
            <a:pPr eaLnBrk="0" fontAlgn="base" hangingPunct="0">
              <a:spcBef>
                <a:spcPct val="0"/>
              </a:spcBef>
              <a:spcAft>
                <a:spcPct val="0"/>
              </a:spcAft>
            </a:pPr>
            <a:r>
              <a:rPr lang="en-US" altLang="en-US" sz="800" dirty="0">
                <a:latin typeface="Arial" panose="020B0604020202020204" pitchFamily="34" charset="0"/>
              </a:rPr>
              <a:t> </a:t>
            </a:r>
            <a:endParaRPr lang="en-US" altLang="en-US" dirty="0">
              <a:latin typeface="Arial" panose="020B0604020202020204" pitchFamily="34" charset="0"/>
            </a:endParaRPr>
          </a:p>
          <a:p>
            <a:pPr eaLnBrk="0" fontAlgn="base" hangingPunct="0">
              <a:spcBef>
                <a:spcPct val="0"/>
              </a:spcBef>
              <a:spcAft>
                <a:spcPct val="0"/>
              </a:spcAft>
              <a:buFontTx/>
              <a:buChar char="•"/>
            </a:pPr>
            <a:r>
              <a:rPr lang="en-US" altLang="en-US" dirty="0">
                <a:latin typeface="Arial" panose="020B0604020202020204" pitchFamily="34" charset="0"/>
              </a:rPr>
              <a:t>It does not consider the priority or burst time of the processes.</a:t>
            </a:r>
          </a:p>
          <a:p>
            <a:pPr eaLnBrk="0" fontAlgn="base" hangingPunct="0">
              <a:spcBef>
                <a:spcPct val="0"/>
              </a:spcBef>
              <a:spcAft>
                <a:spcPct val="0"/>
              </a:spcAft>
              <a:buFontTx/>
              <a:buChar char="•"/>
            </a:pPr>
            <a:r>
              <a:rPr lang="en-US" altLang="en-US" dirty="0">
                <a:latin typeface="Arial" panose="020B0604020202020204" pitchFamily="34" charset="0"/>
              </a:rPr>
              <a:t>It suffers from </a:t>
            </a:r>
            <a:r>
              <a:rPr lang="en-US" altLang="en-US" b="1" dirty="0">
                <a:latin typeface="Arial" panose="020B0604020202020204" pitchFamily="34" charset="0"/>
              </a:rPr>
              <a:t>convoy effect</a:t>
            </a:r>
          </a:p>
          <a:p>
            <a:pPr eaLnBrk="0" fontAlgn="base" hangingPunct="0">
              <a:spcBef>
                <a:spcPct val="0"/>
              </a:spcBef>
              <a:spcAft>
                <a:spcPct val="0"/>
              </a:spcAft>
            </a:pPr>
            <a:endParaRPr lang="en-US" altLang="en-US" dirty="0">
              <a:latin typeface="Arial" panose="020B0604020202020204" pitchFamily="34" charset="0"/>
            </a:endParaRPr>
          </a:p>
          <a:p>
            <a:pPr eaLnBrk="0" fontAlgn="base" hangingPunct="0">
              <a:spcBef>
                <a:spcPct val="0"/>
              </a:spcBef>
              <a:spcAft>
                <a:spcPct val="0"/>
              </a:spcAft>
            </a:pPr>
            <a:endParaRPr lang="en-US" altLang="en-US" dirty="0">
              <a:latin typeface="Arial" panose="020B0604020202020204" pitchFamily="34" charset="0"/>
            </a:endParaRPr>
          </a:p>
        </p:txBody>
      </p:sp>
    </p:spTree>
    <p:extLst>
      <p:ext uri="{BB962C8B-B14F-4D97-AF65-F5344CB8AC3E}">
        <p14:creationId xmlns:p14="http://schemas.microsoft.com/office/powerpoint/2010/main" val="61622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80000"/>
              </a:lnSpc>
              <a:buNone/>
            </a:pPr>
            <a:endParaRPr lang="en-US" dirty="0"/>
          </a:p>
          <a:p>
            <a:endParaRPr lang="en-US" dirty="0"/>
          </a:p>
        </p:txBody>
      </p:sp>
      <p:graphicFrame>
        <p:nvGraphicFramePr>
          <p:cNvPr id="3" name="Table 4">
            <a:extLst>
              <a:ext uri="{FF2B5EF4-FFF2-40B4-BE49-F238E27FC236}">
                <a16:creationId xmlns:a16="http://schemas.microsoft.com/office/drawing/2014/main" id="{BF4C21B5-1EE6-2EA9-02B6-C49872E84D34}"/>
              </a:ext>
            </a:extLst>
          </p:cNvPr>
          <p:cNvGraphicFramePr>
            <a:graphicFrameLocks noGrp="1"/>
          </p:cNvGraphicFramePr>
          <p:nvPr/>
        </p:nvGraphicFramePr>
        <p:xfrm>
          <a:off x="2528966" y="3466475"/>
          <a:ext cx="6096000" cy="222504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876626178"/>
                    </a:ext>
                  </a:extLst>
                </a:gridCol>
                <a:gridCol w="2032000">
                  <a:extLst>
                    <a:ext uri="{9D8B030D-6E8A-4147-A177-3AD203B41FA5}">
                      <a16:colId xmlns:a16="http://schemas.microsoft.com/office/drawing/2014/main" val="2946861913"/>
                    </a:ext>
                  </a:extLst>
                </a:gridCol>
                <a:gridCol w="2032000">
                  <a:extLst>
                    <a:ext uri="{9D8B030D-6E8A-4147-A177-3AD203B41FA5}">
                      <a16:colId xmlns:a16="http://schemas.microsoft.com/office/drawing/2014/main" val="1122867320"/>
                    </a:ext>
                  </a:extLst>
                </a:gridCol>
              </a:tblGrid>
              <a:tr h="370840">
                <a:tc>
                  <a:txBody>
                    <a:bodyPr/>
                    <a:lstStyle/>
                    <a:p>
                      <a:r>
                        <a:rPr lang="en-IN" dirty="0"/>
                        <a:t>Process No</a:t>
                      </a:r>
                    </a:p>
                  </a:txBody>
                  <a:tcPr/>
                </a:tc>
                <a:tc>
                  <a:txBody>
                    <a:bodyPr/>
                    <a:lstStyle/>
                    <a:p>
                      <a:r>
                        <a:rPr lang="en-IN" dirty="0"/>
                        <a:t>Arrival Time</a:t>
                      </a:r>
                    </a:p>
                  </a:txBody>
                  <a:tcPr/>
                </a:tc>
                <a:tc>
                  <a:txBody>
                    <a:bodyPr/>
                    <a:lstStyle/>
                    <a:p>
                      <a:r>
                        <a:rPr lang="en-IN" dirty="0"/>
                        <a:t>Burst Time</a:t>
                      </a:r>
                    </a:p>
                  </a:txBody>
                  <a:tcPr/>
                </a:tc>
                <a:extLst>
                  <a:ext uri="{0D108BD9-81ED-4DB2-BD59-A6C34878D82A}">
                    <a16:rowId xmlns:a16="http://schemas.microsoft.com/office/drawing/2014/main" val="1370538047"/>
                  </a:ext>
                </a:extLst>
              </a:tr>
              <a:tr h="370840">
                <a:tc>
                  <a:txBody>
                    <a:bodyPr/>
                    <a:lstStyle/>
                    <a:p>
                      <a:pPr algn="ctr"/>
                      <a:r>
                        <a:rPr lang="en-IN" dirty="0"/>
                        <a:t>P1</a:t>
                      </a:r>
                    </a:p>
                  </a:txBody>
                  <a:tcPr/>
                </a:tc>
                <a:tc>
                  <a:txBody>
                    <a:bodyPr/>
                    <a:lstStyle/>
                    <a:p>
                      <a:pPr algn="ctr"/>
                      <a:r>
                        <a:rPr lang="en-IN" dirty="0"/>
                        <a:t>0</a:t>
                      </a:r>
                    </a:p>
                  </a:txBody>
                  <a:tcPr/>
                </a:tc>
                <a:tc>
                  <a:txBody>
                    <a:bodyPr/>
                    <a:lstStyle/>
                    <a:p>
                      <a:pPr algn="ctr"/>
                      <a:r>
                        <a:rPr lang="en-IN" dirty="0"/>
                        <a:t>4</a:t>
                      </a:r>
                    </a:p>
                  </a:txBody>
                  <a:tcPr/>
                </a:tc>
                <a:extLst>
                  <a:ext uri="{0D108BD9-81ED-4DB2-BD59-A6C34878D82A}">
                    <a16:rowId xmlns:a16="http://schemas.microsoft.com/office/drawing/2014/main" val="1992245220"/>
                  </a:ext>
                </a:extLst>
              </a:tr>
              <a:tr h="370840">
                <a:tc>
                  <a:txBody>
                    <a:bodyPr/>
                    <a:lstStyle/>
                    <a:p>
                      <a:pPr algn="ctr"/>
                      <a:r>
                        <a:rPr lang="en-IN" dirty="0"/>
                        <a:t>P2</a:t>
                      </a:r>
                    </a:p>
                  </a:txBody>
                  <a:tcPr/>
                </a:tc>
                <a:tc>
                  <a:txBody>
                    <a:bodyPr/>
                    <a:lstStyle/>
                    <a:p>
                      <a:pPr algn="ctr"/>
                      <a:r>
                        <a:rPr lang="en-IN" dirty="0"/>
                        <a:t>1</a:t>
                      </a:r>
                    </a:p>
                  </a:txBody>
                  <a:tcPr/>
                </a:tc>
                <a:tc>
                  <a:txBody>
                    <a:bodyPr/>
                    <a:lstStyle/>
                    <a:p>
                      <a:pPr algn="ctr"/>
                      <a:r>
                        <a:rPr lang="en-IN" dirty="0"/>
                        <a:t>3</a:t>
                      </a:r>
                    </a:p>
                  </a:txBody>
                  <a:tcPr/>
                </a:tc>
                <a:extLst>
                  <a:ext uri="{0D108BD9-81ED-4DB2-BD59-A6C34878D82A}">
                    <a16:rowId xmlns:a16="http://schemas.microsoft.com/office/drawing/2014/main" val="1695200359"/>
                  </a:ext>
                </a:extLst>
              </a:tr>
              <a:tr h="370840">
                <a:tc>
                  <a:txBody>
                    <a:bodyPr/>
                    <a:lstStyle/>
                    <a:p>
                      <a:pPr algn="ctr"/>
                      <a:r>
                        <a:rPr lang="en-IN" dirty="0"/>
                        <a:t>P3</a:t>
                      </a:r>
                    </a:p>
                  </a:txBody>
                  <a:tcPr/>
                </a:tc>
                <a:tc>
                  <a:txBody>
                    <a:bodyPr/>
                    <a:lstStyle/>
                    <a:p>
                      <a:pPr algn="ctr"/>
                      <a:r>
                        <a:rPr lang="en-IN" dirty="0"/>
                        <a:t>2</a:t>
                      </a:r>
                    </a:p>
                  </a:txBody>
                  <a:tcPr/>
                </a:tc>
                <a:tc>
                  <a:txBody>
                    <a:bodyPr/>
                    <a:lstStyle/>
                    <a:p>
                      <a:pPr algn="ctr"/>
                      <a:r>
                        <a:rPr lang="en-IN" dirty="0"/>
                        <a:t>1</a:t>
                      </a:r>
                    </a:p>
                  </a:txBody>
                  <a:tcPr/>
                </a:tc>
                <a:extLst>
                  <a:ext uri="{0D108BD9-81ED-4DB2-BD59-A6C34878D82A}">
                    <a16:rowId xmlns:a16="http://schemas.microsoft.com/office/drawing/2014/main" val="1948879774"/>
                  </a:ext>
                </a:extLst>
              </a:tr>
              <a:tr h="370840">
                <a:tc>
                  <a:txBody>
                    <a:bodyPr/>
                    <a:lstStyle/>
                    <a:p>
                      <a:pPr algn="ctr"/>
                      <a:r>
                        <a:rPr lang="en-IN" dirty="0"/>
                        <a:t>P4</a:t>
                      </a:r>
                    </a:p>
                  </a:txBody>
                  <a:tcPr/>
                </a:tc>
                <a:tc>
                  <a:txBody>
                    <a:bodyPr/>
                    <a:lstStyle/>
                    <a:p>
                      <a:pPr algn="ctr"/>
                      <a:r>
                        <a:rPr lang="en-IN" dirty="0"/>
                        <a:t>3</a:t>
                      </a:r>
                    </a:p>
                  </a:txBody>
                  <a:tcPr/>
                </a:tc>
                <a:tc>
                  <a:txBody>
                    <a:bodyPr/>
                    <a:lstStyle/>
                    <a:p>
                      <a:pPr algn="ctr"/>
                      <a:r>
                        <a:rPr lang="en-IN" dirty="0"/>
                        <a:t>2</a:t>
                      </a:r>
                    </a:p>
                  </a:txBody>
                  <a:tcPr/>
                </a:tc>
                <a:extLst>
                  <a:ext uri="{0D108BD9-81ED-4DB2-BD59-A6C34878D82A}">
                    <a16:rowId xmlns:a16="http://schemas.microsoft.com/office/drawing/2014/main" val="1219106641"/>
                  </a:ext>
                </a:extLst>
              </a:tr>
              <a:tr h="370840">
                <a:tc>
                  <a:txBody>
                    <a:bodyPr/>
                    <a:lstStyle/>
                    <a:p>
                      <a:pPr algn="ctr"/>
                      <a:r>
                        <a:rPr lang="en-IN" dirty="0"/>
                        <a:t>P5</a:t>
                      </a:r>
                    </a:p>
                  </a:txBody>
                  <a:tcPr/>
                </a:tc>
                <a:tc>
                  <a:txBody>
                    <a:bodyPr/>
                    <a:lstStyle/>
                    <a:p>
                      <a:pPr algn="ctr"/>
                      <a:r>
                        <a:rPr lang="en-IN" dirty="0"/>
                        <a:t>4</a:t>
                      </a:r>
                    </a:p>
                  </a:txBody>
                  <a:tcPr/>
                </a:tc>
                <a:tc>
                  <a:txBody>
                    <a:bodyPr/>
                    <a:lstStyle/>
                    <a:p>
                      <a:pPr algn="ctr"/>
                      <a:r>
                        <a:rPr lang="en-IN" dirty="0"/>
                        <a:t>5</a:t>
                      </a:r>
                    </a:p>
                  </a:txBody>
                  <a:tcPr/>
                </a:tc>
                <a:extLst>
                  <a:ext uri="{0D108BD9-81ED-4DB2-BD59-A6C34878D82A}">
                    <a16:rowId xmlns:a16="http://schemas.microsoft.com/office/drawing/2014/main" val="3312052503"/>
                  </a:ext>
                </a:extLst>
              </a:tr>
            </a:tbl>
          </a:graphicData>
        </a:graphic>
      </p:graphicFrame>
      <p:graphicFrame>
        <p:nvGraphicFramePr>
          <p:cNvPr id="6" name="Table 4">
            <a:extLst>
              <a:ext uri="{FF2B5EF4-FFF2-40B4-BE49-F238E27FC236}">
                <a16:creationId xmlns:a16="http://schemas.microsoft.com/office/drawing/2014/main" id="{A3FD498C-F88A-7D09-44FE-93D6B6BEE629}"/>
              </a:ext>
            </a:extLst>
          </p:cNvPr>
          <p:cNvGraphicFramePr>
            <a:graphicFrameLocks noGrp="1"/>
          </p:cNvGraphicFramePr>
          <p:nvPr/>
        </p:nvGraphicFramePr>
        <p:xfrm>
          <a:off x="2583305" y="575623"/>
          <a:ext cx="6096000" cy="222504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876626178"/>
                    </a:ext>
                  </a:extLst>
                </a:gridCol>
                <a:gridCol w="2032000">
                  <a:extLst>
                    <a:ext uri="{9D8B030D-6E8A-4147-A177-3AD203B41FA5}">
                      <a16:colId xmlns:a16="http://schemas.microsoft.com/office/drawing/2014/main" val="2946861913"/>
                    </a:ext>
                  </a:extLst>
                </a:gridCol>
                <a:gridCol w="2032000">
                  <a:extLst>
                    <a:ext uri="{9D8B030D-6E8A-4147-A177-3AD203B41FA5}">
                      <a16:colId xmlns:a16="http://schemas.microsoft.com/office/drawing/2014/main" val="1122867320"/>
                    </a:ext>
                  </a:extLst>
                </a:gridCol>
              </a:tblGrid>
              <a:tr h="370840">
                <a:tc>
                  <a:txBody>
                    <a:bodyPr/>
                    <a:lstStyle/>
                    <a:p>
                      <a:r>
                        <a:rPr lang="en-IN" dirty="0"/>
                        <a:t>Process No</a:t>
                      </a:r>
                    </a:p>
                  </a:txBody>
                  <a:tcPr/>
                </a:tc>
                <a:tc>
                  <a:txBody>
                    <a:bodyPr/>
                    <a:lstStyle/>
                    <a:p>
                      <a:r>
                        <a:rPr lang="en-IN" dirty="0"/>
                        <a:t>Arrival Time</a:t>
                      </a:r>
                    </a:p>
                  </a:txBody>
                  <a:tcPr/>
                </a:tc>
                <a:tc>
                  <a:txBody>
                    <a:bodyPr/>
                    <a:lstStyle/>
                    <a:p>
                      <a:r>
                        <a:rPr lang="en-IN" dirty="0"/>
                        <a:t>Burst Time</a:t>
                      </a:r>
                    </a:p>
                  </a:txBody>
                  <a:tcPr/>
                </a:tc>
                <a:extLst>
                  <a:ext uri="{0D108BD9-81ED-4DB2-BD59-A6C34878D82A}">
                    <a16:rowId xmlns:a16="http://schemas.microsoft.com/office/drawing/2014/main" val="1370538047"/>
                  </a:ext>
                </a:extLst>
              </a:tr>
              <a:tr h="370840">
                <a:tc>
                  <a:txBody>
                    <a:bodyPr/>
                    <a:lstStyle/>
                    <a:p>
                      <a:pPr algn="ctr"/>
                      <a:r>
                        <a:rPr lang="en-IN" dirty="0"/>
                        <a:t>P1</a:t>
                      </a:r>
                    </a:p>
                  </a:txBody>
                  <a:tcPr/>
                </a:tc>
                <a:tc>
                  <a:txBody>
                    <a:bodyPr/>
                    <a:lstStyle/>
                    <a:p>
                      <a:pPr algn="ctr"/>
                      <a:r>
                        <a:rPr lang="en-IN" dirty="0"/>
                        <a:t>3</a:t>
                      </a:r>
                    </a:p>
                  </a:txBody>
                  <a:tcPr/>
                </a:tc>
                <a:tc>
                  <a:txBody>
                    <a:bodyPr/>
                    <a:lstStyle/>
                    <a:p>
                      <a:pPr algn="ctr"/>
                      <a:r>
                        <a:rPr lang="en-IN" dirty="0"/>
                        <a:t>4</a:t>
                      </a:r>
                    </a:p>
                  </a:txBody>
                  <a:tcPr/>
                </a:tc>
                <a:extLst>
                  <a:ext uri="{0D108BD9-81ED-4DB2-BD59-A6C34878D82A}">
                    <a16:rowId xmlns:a16="http://schemas.microsoft.com/office/drawing/2014/main" val="1992245220"/>
                  </a:ext>
                </a:extLst>
              </a:tr>
              <a:tr h="370840">
                <a:tc>
                  <a:txBody>
                    <a:bodyPr/>
                    <a:lstStyle/>
                    <a:p>
                      <a:pPr algn="ctr"/>
                      <a:r>
                        <a:rPr lang="en-IN" dirty="0"/>
                        <a:t>P2</a:t>
                      </a:r>
                    </a:p>
                  </a:txBody>
                  <a:tcPr/>
                </a:tc>
                <a:tc>
                  <a:txBody>
                    <a:bodyPr/>
                    <a:lstStyle/>
                    <a:p>
                      <a:pPr algn="ctr"/>
                      <a:r>
                        <a:rPr lang="en-IN" dirty="0"/>
                        <a:t>5</a:t>
                      </a:r>
                    </a:p>
                  </a:txBody>
                  <a:tcPr/>
                </a:tc>
                <a:tc>
                  <a:txBody>
                    <a:bodyPr/>
                    <a:lstStyle/>
                    <a:p>
                      <a:pPr algn="ctr"/>
                      <a:r>
                        <a:rPr lang="en-IN" dirty="0"/>
                        <a:t>3</a:t>
                      </a:r>
                    </a:p>
                  </a:txBody>
                  <a:tcPr/>
                </a:tc>
                <a:extLst>
                  <a:ext uri="{0D108BD9-81ED-4DB2-BD59-A6C34878D82A}">
                    <a16:rowId xmlns:a16="http://schemas.microsoft.com/office/drawing/2014/main" val="1695200359"/>
                  </a:ext>
                </a:extLst>
              </a:tr>
              <a:tr h="370840">
                <a:tc>
                  <a:txBody>
                    <a:bodyPr/>
                    <a:lstStyle/>
                    <a:p>
                      <a:pPr algn="ctr"/>
                      <a:r>
                        <a:rPr lang="en-IN" dirty="0"/>
                        <a:t>P3</a:t>
                      </a:r>
                    </a:p>
                  </a:txBody>
                  <a:tcPr/>
                </a:tc>
                <a:tc>
                  <a:txBody>
                    <a:bodyPr/>
                    <a:lstStyle/>
                    <a:p>
                      <a:pPr algn="ctr"/>
                      <a:r>
                        <a:rPr lang="en-IN" dirty="0"/>
                        <a:t>0</a:t>
                      </a:r>
                    </a:p>
                  </a:txBody>
                  <a:tcPr/>
                </a:tc>
                <a:tc>
                  <a:txBody>
                    <a:bodyPr/>
                    <a:lstStyle/>
                    <a:p>
                      <a:pPr algn="ctr"/>
                      <a:r>
                        <a:rPr lang="en-IN" dirty="0"/>
                        <a:t>2</a:t>
                      </a:r>
                    </a:p>
                  </a:txBody>
                  <a:tcPr/>
                </a:tc>
                <a:extLst>
                  <a:ext uri="{0D108BD9-81ED-4DB2-BD59-A6C34878D82A}">
                    <a16:rowId xmlns:a16="http://schemas.microsoft.com/office/drawing/2014/main" val="1948879774"/>
                  </a:ext>
                </a:extLst>
              </a:tr>
              <a:tr h="370840">
                <a:tc>
                  <a:txBody>
                    <a:bodyPr/>
                    <a:lstStyle/>
                    <a:p>
                      <a:pPr algn="ctr"/>
                      <a:r>
                        <a:rPr lang="en-IN" dirty="0"/>
                        <a:t>P4</a:t>
                      </a:r>
                    </a:p>
                  </a:txBody>
                  <a:tcPr/>
                </a:tc>
                <a:tc>
                  <a:txBody>
                    <a:bodyPr/>
                    <a:lstStyle/>
                    <a:p>
                      <a:pPr algn="ctr"/>
                      <a:r>
                        <a:rPr lang="en-IN" dirty="0"/>
                        <a:t>5</a:t>
                      </a:r>
                    </a:p>
                  </a:txBody>
                  <a:tcPr/>
                </a:tc>
                <a:tc>
                  <a:txBody>
                    <a:bodyPr/>
                    <a:lstStyle/>
                    <a:p>
                      <a:pPr algn="ctr"/>
                      <a:r>
                        <a:rPr lang="en-IN" dirty="0"/>
                        <a:t>1</a:t>
                      </a:r>
                    </a:p>
                  </a:txBody>
                  <a:tcPr/>
                </a:tc>
                <a:extLst>
                  <a:ext uri="{0D108BD9-81ED-4DB2-BD59-A6C34878D82A}">
                    <a16:rowId xmlns:a16="http://schemas.microsoft.com/office/drawing/2014/main" val="1219106641"/>
                  </a:ext>
                </a:extLst>
              </a:tr>
              <a:tr h="370840">
                <a:tc>
                  <a:txBody>
                    <a:bodyPr/>
                    <a:lstStyle/>
                    <a:p>
                      <a:pPr algn="ctr"/>
                      <a:r>
                        <a:rPr lang="en-IN" dirty="0"/>
                        <a:t>P5</a:t>
                      </a:r>
                    </a:p>
                  </a:txBody>
                  <a:tcPr/>
                </a:tc>
                <a:tc>
                  <a:txBody>
                    <a:bodyPr/>
                    <a:lstStyle/>
                    <a:p>
                      <a:pPr algn="ctr"/>
                      <a:r>
                        <a:rPr lang="en-IN" dirty="0"/>
                        <a:t>4</a:t>
                      </a:r>
                    </a:p>
                  </a:txBody>
                  <a:tcPr/>
                </a:tc>
                <a:tc>
                  <a:txBody>
                    <a:bodyPr/>
                    <a:lstStyle/>
                    <a:p>
                      <a:pPr algn="ctr"/>
                      <a:r>
                        <a:rPr lang="en-IN" dirty="0"/>
                        <a:t>3</a:t>
                      </a:r>
                    </a:p>
                  </a:txBody>
                  <a:tcPr/>
                </a:tc>
                <a:extLst>
                  <a:ext uri="{0D108BD9-81ED-4DB2-BD59-A6C34878D82A}">
                    <a16:rowId xmlns:a16="http://schemas.microsoft.com/office/drawing/2014/main" val="3312052503"/>
                  </a:ext>
                </a:extLst>
              </a:tr>
            </a:tbl>
          </a:graphicData>
        </a:graphic>
      </p:graphicFrame>
      <p:sp>
        <p:nvSpPr>
          <p:cNvPr id="7" name="TextBox 6">
            <a:extLst>
              <a:ext uri="{FF2B5EF4-FFF2-40B4-BE49-F238E27FC236}">
                <a16:creationId xmlns:a16="http://schemas.microsoft.com/office/drawing/2014/main" id="{758549A9-0747-8628-141D-87BBA5116C28}"/>
              </a:ext>
            </a:extLst>
          </p:cNvPr>
          <p:cNvSpPr txBox="1"/>
          <p:nvPr/>
        </p:nvSpPr>
        <p:spPr>
          <a:xfrm>
            <a:off x="2133600" y="3200400"/>
            <a:ext cx="685800" cy="381000"/>
          </a:xfrm>
          <a:prstGeom prst="rect">
            <a:avLst/>
          </a:prstGeom>
          <a:noFill/>
        </p:spPr>
        <p:txBody>
          <a:bodyPr wrap="square" rtlCol="0">
            <a:spAutoFit/>
          </a:bodyPr>
          <a:lstStyle/>
          <a:p>
            <a:r>
              <a:rPr lang="en-IN" dirty="0">
                <a:solidFill>
                  <a:srgbClr val="FF0000"/>
                </a:solidFill>
              </a:rPr>
              <a:t>2</a:t>
            </a:r>
          </a:p>
        </p:txBody>
      </p:sp>
      <p:sp>
        <p:nvSpPr>
          <p:cNvPr id="9" name="TextBox 8">
            <a:extLst>
              <a:ext uri="{FF2B5EF4-FFF2-40B4-BE49-F238E27FC236}">
                <a16:creationId xmlns:a16="http://schemas.microsoft.com/office/drawing/2014/main" id="{3A5B8D44-C423-7DC8-1742-024CDF0B8B2B}"/>
              </a:ext>
            </a:extLst>
          </p:cNvPr>
          <p:cNvSpPr txBox="1"/>
          <p:nvPr/>
        </p:nvSpPr>
        <p:spPr>
          <a:xfrm>
            <a:off x="2195434" y="240268"/>
            <a:ext cx="547766" cy="369332"/>
          </a:xfrm>
          <a:prstGeom prst="rect">
            <a:avLst/>
          </a:prstGeom>
          <a:noFill/>
        </p:spPr>
        <p:txBody>
          <a:bodyPr wrap="square" rtlCol="0">
            <a:spAutoFit/>
          </a:bodyPr>
          <a:lstStyle/>
          <a:p>
            <a:r>
              <a:rPr lang="en-IN" dirty="0">
                <a:solidFill>
                  <a:srgbClr val="FF0000"/>
                </a:solidFill>
              </a:rPr>
              <a:t>1</a:t>
            </a:r>
          </a:p>
        </p:txBody>
      </p:sp>
    </p:spTree>
    <p:extLst>
      <p:ext uri="{BB962C8B-B14F-4D97-AF65-F5344CB8AC3E}">
        <p14:creationId xmlns:p14="http://schemas.microsoft.com/office/powerpoint/2010/main" val="3185470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76200"/>
            <a:ext cx="8229600" cy="914400"/>
          </a:xfrm>
        </p:spPr>
        <p:txBody>
          <a:bodyPr>
            <a:normAutofit/>
          </a:bodyPr>
          <a:lstStyle/>
          <a:p>
            <a:pPr algn="ctr"/>
            <a:r>
              <a:rPr lang="en-US" sz="3600" dirty="0"/>
              <a:t>Solution to Problem 1</a:t>
            </a:r>
          </a:p>
        </p:txBody>
      </p:sp>
      <p:sp>
        <p:nvSpPr>
          <p:cNvPr id="2" name="Content Placeholder 1"/>
          <p:cNvSpPr>
            <a:spLocks noGrp="1"/>
          </p:cNvSpPr>
          <p:nvPr>
            <p:ph idx="1"/>
          </p:nvPr>
        </p:nvSpPr>
        <p:spPr>
          <a:xfrm>
            <a:off x="1981200" y="1066800"/>
            <a:ext cx="8229600" cy="5029200"/>
          </a:xfrm>
        </p:spPr>
        <p:txBody>
          <a:bodyPr>
            <a:normAutofit/>
          </a:bodyPr>
          <a:lstStyle/>
          <a:p>
            <a:pPr marL="109728" indent="0">
              <a:buNone/>
            </a:pPr>
            <a:endParaRPr lang="en-US" dirty="0"/>
          </a:p>
          <a:p>
            <a:pPr marL="393192" lvl="1" indent="0">
              <a:buNone/>
            </a:pPr>
            <a:endParaRPr lang="en-US" dirty="0"/>
          </a:p>
          <a:p>
            <a:pPr lvl="1"/>
            <a:endParaRPr lang="en-US" dirty="0"/>
          </a:p>
        </p:txBody>
      </p:sp>
      <p:pic>
        <p:nvPicPr>
          <p:cNvPr id="6" name="Picture 5">
            <a:extLst>
              <a:ext uri="{FF2B5EF4-FFF2-40B4-BE49-F238E27FC236}">
                <a16:creationId xmlns:a16="http://schemas.microsoft.com/office/drawing/2014/main" id="{488BD268-D188-4E57-09C3-17FAE1744FF3}"/>
              </a:ext>
            </a:extLst>
          </p:cNvPr>
          <p:cNvPicPr>
            <a:picLocks noChangeAspect="1"/>
          </p:cNvPicPr>
          <p:nvPr/>
        </p:nvPicPr>
        <p:blipFill>
          <a:blip r:embed="rId2"/>
          <a:stretch>
            <a:fillRect/>
          </a:stretch>
        </p:blipFill>
        <p:spPr>
          <a:xfrm>
            <a:off x="1905000" y="609600"/>
            <a:ext cx="7772400" cy="2514600"/>
          </a:xfrm>
          <a:prstGeom prst="rect">
            <a:avLst/>
          </a:prstGeom>
        </p:spPr>
      </p:pic>
      <p:pic>
        <p:nvPicPr>
          <p:cNvPr id="8" name="Picture 7">
            <a:extLst>
              <a:ext uri="{FF2B5EF4-FFF2-40B4-BE49-F238E27FC236}">
                <a16:creationId xmlns:a16="http://schemas.microsoft.com/office/drawing/2014/main" id="{2073C21B-F8BE-FDAD-31D1-2AB6EE5FE23E}"/>
              </a:ext>
            </a:extLst>
          </p:cNvPr>
          <p:cNvPicPr>
            <a:picLocks noChangeAspect="1"/>
          </p:cNvPicPr>
          <p:nvPr/>
        </p:nvPicPr>
        <p:blipFill>
          <a:blip r:embed="rId3"/>
          <a:stretch>
            <a:fillRect/>
          </a:stretch>
        </p:blipFill>
        <p:spPr>
          <a:xfrm>
            <a:off x="2819401" y="2971800"/>
            <a:ext cx="7391400" cy="3657600"/>
          </a:xfrm>
          <a:prstGeom prst="rect">
            <a:avLst/>
          </a:prstGeom>
        </p:spPr>
      </p:pic>
      <p:sp>
        <p:nvSpPr>
          <p:cNvPr id="9" name="TextBox 8">
            <a:extLst>
              <a:ext uri="{FF2B5EF4-FFF2-40B4-BE49-F238E27FC236}">
                <a16:creationId xmlns:a16="http://schemas.microsoft.com/office/drawing/2014/main" id="{80C6C564-6C50-55A4-F7F6-6A42EA5CBFA3}"/>
              </a:ext>
            </a:extLst>
          </p:cNvPr>
          <p:cNvSpPr txBox="1"/>
          <p:nvPr/>
        </p:nvSpPr>
        <p:spPr>
          <a:xfrm>
            <a:off x="4572000" y="2971800"/>
            <a:ext cx="762000" cy="369332"/>
          </a:xfrm>
          <a:prstGeom prst="rect">
            <a:avLst/>
          </a:prstGeom>
          <a:noFill/>
        </p:spPr>
        <p:txBody>
          <a:bodyPr wrap="square" rtlCol="0">
            <a:spAutoFit/>
          </a:bodyPr>
          <a:lstStyle/>
          <a:p>
            <a:r>
              <a:rPr lang="en-IN" b="1" dirty="0"/>
              <a:t>CT</a:t>
            </a:r>
          </a:p>
        </p:txBody>
      </p:sp>
    </p:spTree>
    <p:extLst>
      <p:ext uri="{BB962C8B-B14F-4D97-AF65-F5344CB8AC3E}">
        <p14:creationId xmlns:p14="http://schemas.microsoft.com/office/powerpoint/2010/main" val="3982144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80000"/>
              </a:lnSpc>
              <a:buNone/>
            </a:pPr>
            <a:endParaRPr lang="en-US" dirty="0"/>
          </a:p>
          <a:p>
            <a:endParaRPr lang="en-US" dirty="0"/>
          </a:p>
        </p:txBody>
      </p:sp>
      <p:pic>
        <p:nvPicPr>
          <p:cNvPr id="5" name="Picture 4">
            <a:extLst>
              <a:ext uri="{FF2B5EF4-FFF2-40B4-BE49-F238E27FC236}">
                <a16:creationId xmlns:a16="http://schemas.microsoft.com/office/drawing/2014/main" id="{99A8D804-84EF-E73C-D0F9-4BE6788FD5D4}"/>
              </a:ext>
            </a:extLst>
          </p:cNvPr>
          <p:cNvPicPr>
            <a:picLocks noChangeAspect="1"/>
          </p:cNvPicPr>
          <p:nvPr/>
        </p:nvPicPr>
        <p:blipFill>
          <a:blip r:embed="rId2"/>
          <a:stretch>
            <a:fillRect/>
          </a:stretch>
        </p:blipFill>
        <p:spPr>
          <a:xfrm>
            <a:off x="2209800" y="304800"/>
            <a:ext cx="8001000" cy="60198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80000"/>
              </a:lnSpc>
              <a:buNone/>
            </a:pPr>
            <a:endParaRPr lang="en-US" dirty="0"/>
          </a:p>
          <a:p>
            <a:endParaRPr lang="en-US" dirty="0"/>
          </a:p>
        </p:txBody>
      </p:sp>
      <p:pic>
        <p:nvPicPr>
          <p:cNvPr id="5" name="Picture 4">
            <a:extLst>
              <a:ext uri="{FF2B5EF4-FFF2-40B4-BE49-F238E27FC236}">
                <a16:creationId xmlns:a16="http://schemas.microsoft.com/office/drawing/2014/main" id="{E606808D-3681-7648-43B8-3938A83D5748}"/>
              </a:ext>
            </a:extLst>
          </p:cNvPr>
          <p:cNvPicPr>
            <a:picLocks noChangeAspect="1"/>
          </p:cNvPicPr>
          <p:nvPr/>
        </p:nvPicPr>
        <p:blipFill>
          <a:blip r:embed="rId2"/>
          <a:stretch>
            <a:fillRect/>
          </a:stretch>
        </p:blipFill>
        <p:spPr>
          <a:xfrm>
            <a:off x="2209800" y="609602"/>
            <a:ext cx="7848600" cy="4767071"/>
          </a:xfrm>
          <a:prstGeom prst="rect">
            <a:avLst/>
          </a:prstGeom>
        </p:spPr>
      </p:pic>
      <p:pic>
        <p:nvPicPr>
          <p:cNvPr id="7" name="Picture 6">
            <a:extLst>
              <a:ext uri="{FF2B5EF4-FFF2-40B4-BE49-F238E27FC236}">
                <a16:creationId xmlns:a16="http://schemas.microsoft.com/office/drawing/2014/main" id="{8DFEA959-0B2E-38A3-F2BB-68DE2C041D02}"/>
              </a:ext>
            </a:extLst>
          </p:cNvPr>
          <p:cNvPicPr>
            <a:picLocks noChangeAspect="1"/>
          </p:cNvPicPr>
          <p:nvPr/>
        </p:nvPicPr>
        <p:blipFill>
          <a:blip r:embed="rId3"/>
          <a:stretch>
            <a:fillRect/>
          </a:stretch>
        </p:blipFill>
        <p:spPr>
          <a:xfrm>
            <a:off x="2805112" y="5581650"/>
            <a:ext cx="7024688" cy="819150"/>
          </a:xfrm>
          <a:prstGeom prst="rect">
            <a:avLst/>
          </a:prstGeom>
        </p:spPr>
      </p:pic>
    </p:spTree>
    <p:extLst>
      <p:ext uri="{BB962C8B-B14F-4D97-AF65-F5344CB8AC3E}">
        <p14:creationId xmlns:p14="http://schemas.microsoft.com/office/powerpoint/2010/main" val="93167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E26EE-073B-185F-316B-CE16DF3DEB5A}"/>
              </a:ext>
            </a:extLst>
          </p:cNvPr>
          <p:cNvPicPr>
            <a:picLocks noChangeAspect="1"/>
          </p:cNvPicPr>
          <p:nvPr/>
        </p:nvPicPr>
        <p:blipFill>
          <a:blip r:embed="rId2"/>
          <a:stretch>
            <a:fillRect/>
          </a:stretch>
        </p:blipFill>
        <p:spPr>
          <a:xfrm>
            <a:off x="1752600" y="76200"/>
            <a:ext cx="8763000" cy="1981200"/>
          </a:xfrm>
          <a:prstGeom prst="rect">
            <a:avLst/>
          </a:prstGeom>
        </p:spPr>
      </p:pic>
      <p:pic>
        <p:nvPicPr>
          <p:cNvPr id="6" name="Picture 5">
            <a:extLst>
              <a:ext uri="{FF2B5EF4-FFF2-40B4-BE49-F238E27FC236}">
                <a16:creationId xmlns:a16="http://schemas.microsoft.com/office/drawing/2014/main" id="{C95E2DF5-5FCB-BE3B-6AE2-60FE778CBACC}"/>
              </a:ext>
            </a:extLst>
          </p:cNvPr>
          <p:cNvPicPr>
            <a:picLocks noChangeAspect="1"/>
          </p:cNvPicPr>
          <p:nvPr/>
        </p:nvPicPr>
        <p:blipFill>
          <a:blip r:embed="rId3"/>
          <a:stretch>
            <a:fillRect/>
          </a:stretch>
        </p:blipFill>
        <p:spPr>
          <a:xfrm>
            <a:off x="2057400" y="1828801"/>
            <a:ext cx="8229600" cy="2900362"/>
          </a:xfrm>
          <a:prstGeom prst="rect">
            <a:avLst/>
          </a:prstGeom>
        </p:spPr>
      </p:pic>
      <p:pic>
        <p:nvPicPr>
          <p:cNvPr id="8" name="Picture 7">
            <a:extLst>
              <a:ext uri="{FF2B5EF4-FFF2-40B4-BE49-F238E27FC236}">
                <a16:creationId xmlns:a16="http://schemas.microsoft.com/office/drawing/2014/main" id="{B54F68A7-2ABA-4C3F-8340-16FEE688A4E9}"/>
              </a:ext>
            </a:extLst>
          </p:cNvPr>
          <p:cNvPicPr>
            <a:picLocks noChangeAspect="1"/>
          </p:cNvPicPr>
          <p:nvPr/>
        </p:nvPicPr>
        <p:blipFill>
          <a:blip r:embed="rId4"/>
          <a:stretch>
            <a:fillRect/>
          </a:stretch>
        </p:blipFill>
        <p:spPr>
          <a:xfrm>
            <a:off x="2971800" y="4829176"/>
            <a:ext cx="5848350" cy="1419225"/>
          </a:xfrm>
          <a:prstGeom prst="rect">
            <a:avLst/>
          </a:prstGeom>
        </p:spPr>
      </p:pic>
    </p:spTree>
    <p:extLst>
      <p:ext uri="{BB962C8B-B14F-4D97-AF65-F5344CB8AC3E}">
        <p14:creationId xmlns:p14="http://schemas.microsoft.com/office/powerpoint/2010/main" val="344647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D14574-0E51-A25C-450F-B9474720BABC}"/>
              </a:ext>
            </a:extLst>
          </p:cNvPr>
          <p:cNvPicPr>
            <a:picLocks noChangeAspect="1"/>
          </p:cNvPicPr>
          <p:nvPr/>
        </p:nvPicPr>
        <p:blipFill>
          <a:blip r:embed="rId2"/>
          <a:stretch>
            <a:fillRect/>
          </a:stretch>
        </p:blipFill>
        <p:spPr>
          <a:xfrm>
            <a:off x="1828800" y="304800"/>
            <a:ext cx="8610600" cy="4876800"/>
          </a:xfrm>
          <a:prstGeom prst="rect">
            <a:avLst/>
          </a:prstGeom>
        </p:spPr>
      </p:pic>
    </p:spTree>
    <p:extLst>
      <p:ext uri="{BB962C8B-B14F-4D97-AF65-F5344CB8AC3E}">
        <p14:creationId xmlns:p14="http://schemas.microsoft.com/office/powerpoint/2010/main" val="2341756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80000"/>
              </a:lnSpc>
              <a:buNone/>
            </a:pPr>
            <a:endParaRPr lang="en-US" dirty="0"/>
          </a:p>
          <a:p>
            <a:endParaRPr lang="en-US" dirty="0"/>
          </a:p>
        </p:txBody>
      </p:sp>
      <p:sp>
        <p:nvSpPr>
          <p:cNvPr id="3" name="Title 2"/>
          <p:cNvSpPr>
            <a:spLocks noGrp="1"/>
          </p:cNvSpPr>
          <p:nvPr>
            <p:ph type="title"/>
          </p:nvPr>
        </p:nvSpPr>
        <p:spPr/>
        <p:txBody>
          <a:bodyPr/>
          <a:lstStyle/>
          <a:p>
            <a:pPr algn="ctr"/>
            <a:endParaRPr lang="en-US" dirty="0">
              <a:cs typeface="Microsoft Sans Serif" pitchFamily="34" charset="0"/>
            </a:endParaRPr>
          </a:p>
        </p:txBody>
      </p:sp>
      <p:pic>
        <p:nvPicPr>
          <p:cNvPr id="5" name="Picture 4">
            <a:extLst>
              <a:ext uri="{FF2B5EF4-FFF2-40B4-BE49-F238E27FC236}">
                <a16:creationId xmlns:a16="http://schemas.microsoft.com/office/drawing/2014/main" id="{D24CC8C4-3AF3-D98E-5CE7-2978B94F02A8}"/>
              </a:ext>
            </a:extLst>
          </p:cNvPr>
          <p:cNvPicPr>
            <a:picLocks noChangeAspect="1"/>
          </p:cNvPicPr>
          <p:nvPr/>
        </p:nvPicPr>
        <p:blipFill>
          <a:blip r:embed="rId2"/>
          <a:stretch>
            <a:fillRect/>
          </a:stretch>
        </p:blipFill>
        <p:spPr>
          <a:xfrm>
            <a:off x="1981200" y="274638"/>
            <a:ext cx="8229600" cy="6308724"/>
          </a:xfrm>
          <a:prstGeom prst="rect">
            <a:avLst/>
          </a:prstGeom>
        </p:spPr>
      </p:pic>
      <p:pic>
        <p:nvPicPr>
          <p:cNvPr id="8" name="Picture 7">
            <a:extLst>
              <a:ext uri="{FF2B5EF4-FFF2-40B4-BE49-F238E27FC236}">
                <a16:creationId xmlns:a16="http://schemas.microsoft.com/office/drawing/2014/main" id="{3BC5A199-3188-CE25-E2B4-80DA189FA6CF}"/>
              </a:ext>
            </a:extLst>
          </p:cNvPr>
          <p:cNvPicPr>
            <a:picLocks noChangeAspect="1"/>
          </p:cNvPicPr>
          <p:nvPr/>
        </p:nvPicPr>
        <p:blipFill>
          <a:blip r:embed="rId3"/>
          <a:stretch>
            <a:fillRect/>
          </a:stretch>
        </p:blipFill>
        <p:spPr>
          <a:xfrm>
            <a:off x="2209800" y="2667001"/>
            <a:ext cx="7677150" cy="340398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62B3C7-B605-ECA4-229F-66647F792634}"/>
              </a:ext>
            </a:extLst>
          </p:cNvPr>
          <p:cNvPicPr>
            <a:picLocks noChangeAspect="1"/>
          </p:cNvPicPr>
          <p:nvPr/>
        </p:nvPicPr>
        <p:blipFill>
          <a:blip r:embed="rId2"/>
          <a:stretch>
            <a:fillRect/>
          </a:stretch>
        </p:blipFill>
        <p:spPr>
          <a:xfrm>
            <a:off x="1905000" y="152400"/>
            <a:ext cx="8305800" cy="3124200"/>
          </a:xfrm>
          <a:prstGeom prst="rect">
            <a:avLst/>
          </a:prstGeom>
        </p:spPr>
      </p:pic>
      <p:pic>
        <p:nvPicPr>
          <p:cNvPr id="6" name="Picture 5">
            <a:extLst>
              <a:ext uri="{FF2B5EF4-FFF2-40B4-BE49-F238E27FC236}">
                <a16:creationId xmlns:a16="http://schemas.microsoft.com/office/drawing/2014/main" id="{BC9614AC-8E02-EF24-2724-F3E9CA83A721}"/>
              </a:ext>
            </a:extLst>
          </p:cNvPr>
          <p:cNvPicPr>
            <a:picLocks noChangeAspect="1"/>
          </p:cNvPicPr>
          <p:nvPr/>
        </p:nvPicPr>
        <p:blipFill>
          <a:blip r:embed="rId3"/>
          <a:stretch>
            <a:fillRect/>
          </a:stretch>
        </p:blipFill>
        <p:spPr>
          <a:xfrm>
            <a:off x="1905001" y="3276600"/>
            <a:ext cx="8305799" cy="2790825"/>
          </a:xfrm>
          <a:prstGeom prst="rect">
            <a:avLst/>
          </a:prstGeom>
        </p:spPr>
      </p:pic>
      <p:pic>
        <p:nvPicPr>
          <p:cNvPr id="8" name="Picture 7">
            <a:extLst>
              <a:ext uri="{FF2B5EF4-FFF2-40B4-BE49-F238E27FC236}">
                <a16:creationId xmlns:a16="http://schemas.microsoft.com/office/drawing/2014/main" id="{B6AE4FB9-D481-FA6E-8440-67B7F5544F63}"/>
              </a:ext>
            </a:extLst>
          </p:cNvPr>
          <p:cNvPicPr>
            <a:picLocks noChangeAspect="1"/>
          </p:cNvPicPr>
          <p:nvPr/>
        </p:nvPicPr>
        <p:blipFill>
          <a:blip r:embed="rId4"/>
          <a:stretch>
            <a:fillRect/>
          </a:stretch>
        </p:blipFill>
        <p:spPr>
          <a:xfrm>
            <a:off x="5362576" y="6067426"/>
            <a:ext cx="4619625" cy="638175"/>
          </a:xfrm>
          <a:prstGeom prst="rect">
            <a:avLst/>
          </a:prstGeom>
        </p:spPr>
      </p:pic>
    </p:spTree>
    <p:extLst>
      <p:ext uri="{BB962C8B-B14F-4D97-AF65-F5344CB8AC3E}">
        <p14:creationId xmlns:p14="http://schemas.microsoft.com/office/powerpoint/2010/main" val="1753005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A81001-ACD3-5935-C953-5C6B4585541F}"/>
              </a:ext>
            </a:extLst>
          </p:cNvPr>
          <p:cNvPicPr>
            <a:picLocks noChangeAspect="1"/>
          </p:cNvPicPr>
          <p:nvPr/>
        </p:nvPicPr>
        <p:blipFill>
          <a:blip r:embed="rId2"/>
          <a:stretch>
            <a:fillRect/>
          </a:stretch>
        </p:blipFill>
        <p:spPr>
          <a:xfrm>
            <a:off x="2133600" y="685800"/>
            <a:ext cx="8001000" cy="4038600"/>
          </a:xfrm>
          <a:prstGeom prst="rect">
            <a:avLst/>
          </a:prstGeom>
        </p:spPr>
      </p:pic>
    </p:spTree>
    <p:extLst>
      <p:ext uri="{BB962C8B-B14F-4D97-AF65-F5344CB8AC3E}">
        <p14:creationId xmlns:p14="http://schemas.microsoft.com/office/powerpoint/2010/main" val="336788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250F85-4EAA-E9BC-BCA0-5CDCB0E28298}"/>
              </a:ext>
            </a:extLst>
          </p:cNvPr>
          <p:cNvPicPr>
            <a:picLocks noChangeAspect="1"/>
          </p:cNvPicPr>
          <p:nvPr/>
        </p:nvPicPr>
        <p:blipFill>
          <a:blip r:embed="rId2"/>
          <a:stretch>
            <a:fillRect/>
          </a:stretch>
        </p:blipFill>
        <p:spPr>
          <a:xfrm>
            <a:off x="1828800" y="381000"/>
            <a:ext cx="8001000" cy="3962400"/>
          </a:xfrm>
          <a:prstGeom prst="rect">
            <a:avLst/>
          </a:prstGeom>
        </p:spPr>
      </p:pic>
      <p:pic>
        <p:nvPicPr>
          <p:cNvPr id="6" name="Picture 5">
            <a:extLst>
              <a:ext uri="{FF2B5EF4-FFF2-40B4-BE49-F238E27FC236}">
                <a16:creationId xmlns:a16="http://schemas.microsoft.com/office/drawing/2014/main" id="{502BAA47-E0FC-6F1C-B1C9-359513BF43F8}"/>
              </a:ext>
            </a:extLst>
          </p:cNvPr>
          <p:cNvPicPr>
            <a:picLocks noChangeAspect="1"/>
          </p:cNvPicPr>
          <p:nvPr/>
        </p:nvPicPr>
        <p:blipFill>
          <a:blip r:embed="rId3"/>
          <a:stretch>
            <a:fillRect/>
          </a:stretch>
        </p:blipFill>
        <p:spPr>
          <a:xfrm>
            <a:off x="3505200" y="4343400"/>
            <a:ext cx="6553200" cy="2362200"/>
          </a:xfrm>
          <a:prstGeom prst="rect">
            <a:avLst/>
          </a:prstGeom>
        </p:spPr>
      </p:pic>
    </p:spTree>
    <p:extLst>
      <p:ext uri="{BB962C8B-B14F-4D97-AF65-F5344CB8AC3E}">
        <p14:creationId xmlns:p14="http://schemas.microsoft.com/office/powerpoint/2010/main" val="42178885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FB9C94-B8E9-F450-B35F-041D38245562}"/>
              </a:ext>
            </a:extLst>
          </p:cNvPr>
          <p:cNvPicPr>
            <a:picLocks noChangeAspect="1"/>
          </p:cNvPicPr>
          <p:nvPr/>
        </p:nvPicPr>
        <p:blipFill>
          <a:blip r:embed="rId2"/>
          <a:stretch>
            <a:fillRect/>
          </a:stretch>
        </p:blipFill>
        <p:spPr>
          <a:xfrm>
            <a:off x="2209800" y="381000"/>
            <a:ext cx="8001000" cy="6019800"/>
          </a:xfrm>
          <a:prstGeom prst="rect">
            <a:avLst/>
          </a:prstGeom>
        </p:spPr>
      </p:pic>
    </p:spTree>
    <p:extLst>
      <p:ext uri="{BB962C8B-B14F-4D97-AF65-F5344CB8AC3E}">
        <p14:creationId xmlns:p14="http://schemas.microsoft.com/office/powerpoint/2010/main" val="2225434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1E9506-3359-50C6-BE66-408E0C0F01D8}"/>
              </a:ext>
            </a:extLst>
          </p:cNvPr>
          <p:cNvPicPr>
            <a:picLocks noChangeAspect="1"/>
          </p:cNvPicPr>
          <p:nvPr/>
        </p:nvPicPr>
        <p:blipFill>
          <a:blip r:embed="rId2"/>
          <a:stretch>
            <a:fillRect/>
          </a:stretch>
        </p:blipFill>
        <p:spPr>
          <a:xfrm>
            <a:off x="1676400" y="76200"/>
            <a:ext cx="8229600" cy="3276600"/>
          </a:xfrm>
          <a:prstGeom prst="rect">
            <a:avLst/>
          </a:prstGeom>
        </p:spPr>
      </p:pic>
      <p:pic>
        <p:nvPicPr>
          <p:cNvPr id="6" name="Picture 5">
            <a:extLst>
              <a:ext uri="{FF2B5EF4-FFF2-40B4-BE49-F238E27FC236}">
                <a16:creationId xmlns:a16="http://schemas.microsoft.com/office/drawing/2014/main" id="{DA883959-7AD6-86F4-49BC-A3B4DD92AF0E}"/>
              </a:ext>
            </a:extLst>
          </p:cNvPr>
          <p:cNvPicPr>
            <a:picLocks noChangeAspect="1"/>
          </p:cNvPicPr>
          <p:nvPr/>
        </p:nvPicPr>
        <p:blipFill>
          <a:blip r:embed="rId3"/>
          <a:stretch>
            <a:fillRect/>
          </a:stretch>
        </p:blipFill>
        <p:spPr>
          <a:xfrm>
            <a:off x="1752600" y="3219450"/>
            <a:ext cx="7924800" cy="2857500"/>
          </a:xfrm>
          <a:prstGeom prst="rect">
            <a:avLst/>
          </a:prstGeom>
        </p:spPr>
      </p:pic>
      <p:pic>
        <p:nvPicPr>
          <p:cNvPr id="8" name="Picture 7">
            <a:extLst>
              <a:ext uri="{FF2B5EF4-FFF2-40B4-BE49-F238E27FC236}">
                <a16:creationId xmlns:a16="http://schemas.microsoft.com/office/drawing/2014/main" id="{572488CD-95DD-5224-39EC-396EFB219A0A}"/>
              </a:ext>
            </a:extLst>
          </p:cNvPr>
          <p:cNvPicPr>
            <a:picLocks noChangeAspect="1"/>
          </p:cNvPicPr>
          <p:nvPr/>
        </p:nvPicPr>
        <p:blipFill>
          <a:blip r:embed="rId4"/>
          <a:stretch>
            <a:fillRect/>
          </a:stretch>
        </p:blipFill>
        <p:spPr>
          <a:xfrm>
            <a:off x="5867400" y="6076950"/>
            <a:ext cx="3638550" cy="628650"/>
          </a:xfrm>
          <a:prstGeom prst="rect">
            <a:avLst/>
          </a:prstGeom>
        </p:spPr>
      </p:pic>
    </p:spTree>
    <p:extLst>
      <p:ext uri="{BB962C8B-B14F-4D97-AF65-F5344CB8AC3E}">
        <p14:creationId xmlns:p14="http://schemas.microsoft.com/office/powerpoint/2010/main" val="353485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BD7AE-EAAA-9C6C-DD24-BD171C0DDAD5}"/>
              </a:ext>
            </a:extLst>
          </p:cNvPr>
          <p:cNvPicPr>
            <a:picLocks noChangeAspect="1"/>
          </p:cNvPicPr>
          <p:nvPr/>
        </p:nvPicPr>
        <p:blipFill>
          <a:blip r:embed="rId2"/>
          <a:stretch>
            <a:fillRect/>
          </a:stretch>
        </p:blipFill>
        <p:spPr>
          <a:xfrm>
            <a:off x="1752600" y="152400"/>
            <a:ext cx="6172200" cy="1524000"/>
          </a:xfrm>
          <a:prstGeom prst="rect">
            <a:avLst/>
          </a:prstGeom>
        </p:spPr>
      </p:pic>
      <p:pic>
        <p:nvPicPr>
          <p:cNvPr id="6" name="Picture 5">
            <a:extLst>
              <a:ext uri="{FF2B5EF4-FFF2-40B4-BE49-F238E27FC236}">
                <a16:creationId xmlns:a16="http://schemas.microsoft.com/office/drawing/2014/main" id="{72779EE1-D831-A0A2-66C1-C87837DD29EF}"/>
              </a:ext>
            </a:extLst>
          </p:cNvPr>
          <p:cNvPicPr>
            <a:picLocks noChangeAspect="1"/>
          </p:cNvPicPr>
          <p:nvPr/>
        </p:nvPicPr>
        <p:blipFill>
          <a:blip r:embed="rId3"/>
          <a:stretch>
            <a:fillRect/>
          </a:stretch>
        </p:blipFill>
        <p:spPr>
          <a:xfrm rot="10800000" flipH="1" flipV="1">
            <a:off x="2438400" y="1905000"/>
            <a:ext cx="7772400" cy="4267200"/>
          </a:xfrm>
          <a:prstGeom prst="rect">
            <a:avLst/>
          </a:prstGeom>
        </p:spPr>
      </p:pic>
    </p:spTree>
    <p:extLst>
      <p:ext uri="{BB962C8B-B14F-4D97-AF65-F5344CB8AC3E}">
        <p14:creationId xmlns:p14="http://schemas.microsoft.com/office/powerpoint/2010/main" val="3127545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D3461B-BEAF-4A5E-96DA-CCFCB2C6480F}"/>
              </a:ext>
            </a:extLst>
          </p:cNvPr>
          <p:cNvPicPr>
            <a:picLocks noChangeAspect="1"/>
          </p:cNvPicPr>
          <p:nvPr/>
        </p:nvPicPr>
        <p:blipFill>
          <a:blip r:embed="rId2"/>
          <a:stretch>
            <a:fillRect/>
          </a:stretch>
        </p:blipFill>
        <p:spPr>
          <a:xfrm>
            <a:off x="1828800" y="76200"/>
            <a:ext cx="6629400" cy="2819400"/>
          </a:xfrm>
          <a:prstGeom prst="rect">
            <a:avLst/>
          </a:prstGeom>
        </p:spPr>
      </p:pic>
      <p:pic>
        <p:nvPicPr>
          <p:cNvPr id="7" name="Picture 6">
            <a:extLst>
              <a:ext uri="{FF2B5EF4-FFF2-40B4-BE49-F238E27FC236}">
                <a16:creationId xmlns:a16="http://schemas.microsoft.com/office/drawing/2014/main" id="{24ECC02D-CFD8-A903-85B9-D3D6CE84E59A}"/>
              </a:ext>
            </a:extLst>
          </p:cNvPr>
          <p:cNvPicPr>
            <a:picLocks noChangeAspect="1"/>
          </p:cNvPicPr>
          <p:nvPr/>
        </p:nvPicPr>
        <p:blipFill>
          <a:blip r:embed="rId3"/>
          <a:stretch>
            <a:fillRect/>
          </a:stretch>
        </p:blipFill>
        <p:spPr>
          <a:xfrm>
            <a:off x="2362200" y="2895600"/>
            <a:ext cx="7848600" cy="3819994"/>
          </a:xfrm>
          <a:prstGeom prst="rect">
            <a:avLst/>
          </a:prstGeom>
        </p:spPr>
      </p:pic>
    </p:spTree>
    <p:extLst>
      <p:ext uri="{BB962C8B-B14F-4D97-AF65-F5344CB8AC3E}">
        <p14:creationId xmlns:p14="http://schemas.microsoft.com/office/powerpoint/2010/main" val="2916901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71C71A-16E9-AFF5-09A3-7548FF683F53}"/>
              </a:ext>
            </a:extLst>
          </p:cNvPr>
          <p:cNvPicPr>
            <a:picLocks noChangeAspect="1"/>
          </p:cNvPicPr>
          <p:nvPr/>
        </p:nvPicPr>
        <p:blipFill>
          <a:blip r:embed="rId2"/>
          <a:stretch>
            <a:fillRect/>
          </a:stretch>
        </p:blipFill>
        <p:spPr>
          <a:xfrm rot="10800000" flipH="1" flipV="1">
            <a:off x="1828800" y="304801"/>
            <a:ext cx="8229600" cy="1752590"/>
          </a:xfrm>
          <a:prstGeom prst="rect">
            <a:avLst/>
          </a:prstGeom>
        </p:spPr>
      </p:pic>
      <p:pic>
        <p:nvPicPr>
          <p:cNvPr id="6" name="Picture 5">
            <a:extLst>
              <a:ext uri="{FF2B5EF4-FFF2-40B4-BE49-F238E27FC236}">
                <a16:creationId xmlns:a16="http://schemas.microsoft.com/office/drawing/2014/main" id="{E35955D1-31AD-FFFE-4FF0-1020B7B6B130}"/>
              </a:ext>
            </a:extLst>
          </p:cNvPr>
          <p:cNvPicPr>
            <a:picLocks noChangeAspect="1"/>
          </p:cNvPicPr>
          <p:nvPr/>
        </p:nvPicPr>
        <p:blipFill>
          <a:blip r:embed="rId3"/>
          <a:stretch>
            <a:fillRect/>
          </a:stretch>
        </p:blipFill>
        <p:spPr>
          <a:xfrm>
            <a:off x="1828800" y="2362200"/>
            <a:ext cx="8382000" cy="3962400"/>
          </a:xfrm>
          <a:prstGeom prst="rect">
            <a:avLst/>
          </a:prstGeom>
        </p:spPr>
      </p:pic>
    </p:spTree>
    <p:extLst>
      <p:ext uri="{BB962C8B-B14F-4D97-AF65-F5344CB8AC3E}">
        <p14:creationId xmlns:p14="http://schemas.microsoft.com/office/powerpoint/2010/main" val="1231169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004FE3-CA9F-38AC-0073-4B5A151337DE}"/>
              </a:ext>
            </a:extLst>
          </p:cNvPr>
          <p:cNvPicPr>
            <a:picLocks noChangeAspect="1"/>
          </p:cNvPicPr>
          <p:nvPr/>
        </p:nvPicPr>
        <p:blipFill>
          <a:blip r:embed="rId2"/>
          <a:stretch>
            <a:fillRect/>
          </a:stretch>
        </p:blipFill>
        <p:spPr>
          <a:xfrm>
            <a:off x="1752600" y="76200"/>
            <a:ext cx="8382000" cy="1905000"/>
          </a:xfrm>
          <a:prstGeom prst="rect">
            <a:avLst/>
          </a:prstGeom>
        </p:spPr>
      </p:pic>
      <p:pic>
        <p:nvPicPr>
          <p:cNvPr id="6" name="Picture 5">
            <a:extLst>
              <a:ext uri="{FF2B5EF4-FFF2-40B4-BE49-F238E27FC236}">
                <a16:creationId xmlns:a16="http://schemas.microsoft.com/office/drawing/2014/main" id="{107B13B5-798D-E989-927A-A2088DBD9008}"/>
              </a:ext>
            </a:extLst>
          </p:cNvPr>
          <p:cNvPicPr>
            <a:picLocks noChangeAspect="1"/>
          </p:cNvPicPr>
          <p:nvPr/>
        </p:nvPicPr>
        <p:blipFill>
          <a:blip r:embed="rId3"/>
          <a:stretch>
            <a:fillRect/>
          </a:stretch>
        </p:blipFill>
        <p:spPr>
          <a:xfrm>
            <a:off x="2057401" y="1981200"/>
            <a:ext cx="8153400" cy="4495800"/>
          </a:xfrm>
          <a:prstGeom prst="rect">
            <a:avLst/>
          </a:prstGeom>
        </p:spPr>
      </p:pic>
    </p:spTree>
    <p:extLst>
      <p:ext uri="{BB962C8B-B14F-4D97-AF65-F5344CB8AC3E}">
        <p14:creationId xmlns:p14="http://schemas.microsoft.com/office/powerpoint/2010/main" val="528318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4CAADF-96D7-415C-311D-988FA8D3DCB9}"/>
              </a:ext>
            </a:extLst>
          </p:cNvPr>
          <p:cNvSpPr>
            <a:spLocks noGrp="1"/>
          </p:cNvSpPr>
          <p:nvPr>
            <p:ph idx="1"/>
          </p:nvPr>
        </p:nvSpPr>
        <p:spPr/>
        <p:txBody>
          <a:bodyPr>
            <a:normAutofit fontScale="85000" lnSpcReduction="20000"/>
          </a:bodyPr>
          <a:lstStyle/>
          <a:p>
            <a:r>
              <a:rPr lang="en-IN" sz="2400" dirty="0">
                <a:latin typeface="Times New Roman" panose="02020603050405020304" pitchFamily="18" charset="0"/>
                <a:cs typeface="Times New Roman" panose="02020603050405020304" pitchFamily="18" charset="0"/>
              </a:rPr>
              <a:t>Having one Queue and scheduling all the processes is difficult, in the sense that there are various processes in a computer.</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Processes are permanently assigned to one queue, based on some property of the process, such as memory size, priority, type etc.</a:t>
            </a:r>
          </a:p>
          <a:p>
            <a:endParaRPr lang="en-IN" sz="2400" dirty="0">
              <a:latin typeface="Times New Roman" panose="02020603050405020304" pitchFamily="18" charset="0"/>
              <a:cs typeface="Times New Roman" panose="02020603050405020304" pitchFamily="18" charset="0"/>
            </a:endParaRPr>
          </a:p>
          <a:p>
            <a:pPr marL="624078" indent="-514350">
              <a:buFont typeface="+mj-lt"/>
              <a:buAutoNum type="romanLcPeriod"/>
            </a:pPr>
            <a:r>
              <a:rPr lang="en-IN" sz="2400" dirty="0">
                <a:latin typeface="Times New Roman" panose="02020603050405020304" pitchFamily="18" charset="0"/>
                <a:cs typeface="Times New Roman" panose="02020603050405020304" pitchFamily="18" charset="0"/>
              </a:rPr>
              <a:t>System processes</a:t>
            </a:r>
          </a:p>
          <a:p>
            <a:pPr marL="624078" indent="-514350">
              <a:buFont typeface="+mj-lt"/>
              <a:buAutoNum type="romanLcPeriod"/>
            </a:pPr>
            <a:endParaRPr lang="en-IN" sz="2400" dirty="0">
              <a:latin typeface="Times New Roman" panose="02020603050405020304" pitchFamily="18" charset="0"/>
              <a:cs typeface="Times New Roman" panose="02020603050405020304" pitchFamily="18" charset="0"/>
            </a:endParaRPr>
          </a:p>
          <a:p>
            <a:pPr marL="624078" indent="-514350">
              <a:buFont typeface="+mj-lt"/>
              <a:buAutoNum type="romanLcPeriod"/>
            </a:pPr>
            <a:r>
              <a:rPr lang="en-IN" sz="2400" dirty="0">
                <a:latin typeface="Times New Roman" panose="02020603050405020304" pitchFamily="18" charset="0"/>
                <a:cs typeface="Times New Roman" panose="02020603050405020304" pitchFamily="18" charset="0"/>
              </a:rPr>
              <a:t>Interactive processes (Online Games) (</a:t>
            </a:r>
            <a:r>
              <a:rPr lang="en-IN" sz="2400">
                <a:latin typeface="Times New Roman" panose="02020603050405020304" pitchFamily="18" charset="0"/>
                <a:cs typeface="Times New Roman" panose="02020603050405020304" pitchFamily="18" charset="0"/>
              </a:rPr>
              <a:t>Foreground processes)</a:t>
            </a:r>
            <a:endParaRPr lang="en-IN" sz="2400" dirty="0">
              <a:latin typeface="Times New Roman" panose="02020603050405020304" pitchFamily="18" charset="0"/>
              <a:cs typeface="Times New Roman" panose="02020603050405020304" pitchFamily="18" charset="0"/>
            </a:endParaRPr>
          </a:p>
          <a:p>
            <a:pPr marL="624078" indent="-514350">
              <a:buFont typeface="+mj-lt"/>
              <a:buAutoNum type="romanLcPeriod"/>
            </a:pPr>
            <a:endParaRPr lang="en-IN" sz="2400" dirty="0">
              <a:latin typeface="Times New Roman" panose="02020603050405020304" pitchFamily="18" charset="0"/>
              <a:cs typeface="Times New Roman" panose="02020603050405020304" pitchFamily="18" charset="0"/>
            </a:endParaRPr>
          </a:p>
          <a:p>
            <a:pPr marL="624078" indent="-514350">
              <a:buFont typeface="+mj-lt"/>
              <a:buAutoNum type="romanLcPeriod"/>
            </a:pPr>
            <a:r>
              <a:rPr lang="en-IN" sz="2400" dirty="0">
                <a:latin typeface="Times New Roman" panose="02020603050405020304" pitchFamily="18" charset="0"/>
                <a:cs typeface="Times New Roman" panose="02020603050405020304" pitchFamily="18" charset="0"/>
              </a:rPr>
              <a:t>Batch processes (generally Background processes</a:t>
            </a:r>
          </a:p>
          <a:p>
            <a:pPr marL="624078" indent="-514350">
              <a:buFont typeface="+mj-lt"/>
              <a:buAutoNum type="romanLcPeriod"/>
            </a:pPr>
            <a:endParaRPr lang="en-IN" sz="2400" dirty="0">
              <a:latin typeface="Times New Roman" panose="02020603050405020304" pitchFamily="18" charset="0"/>
              <a:cs typeface="Times New Roman" panose="02020603050405020304" pitchFamily="18" charset="0"/>
            </a:endParaRPr>
          </a:p>
          <a:p>
            <a:pPr marL="624078" indent="-514350">
              <a:buFont typeface="+mj-lt"/>
              <a:buAutoNum type="romanLcPeriod"/>
            </a:pPr>
            <a:r>
              <a:rPr lang="en-IN" sz="2400" dirty="0">
                <a:latin typeface="Times New Roman" panose="02020603050405020304" pitchFamily="18" charset="0"/>
                <a:cs typeface="Times New Roman" panose="02020603050405020304" pitchFamily="18" charset="0"/>
              </a:rPr>
              <a:t>Student processes (Normal programs)</a:t>
            </a:r>
          </a:p>
        </p:txBody>
      </p:sp>
      <p:sp>
        <p:nvSpPr>
          <p:cNvPr id="3" name="Title 2">
            <a:extLst>
              <a:ext uri="{FF2B5EF4-FFF2-40B4-BE49-F238E27FC236}">
                <a16:creationId xmlns:a16="http://schemas.microsoft.com/office/drawing/2014/main" id="{64C918AA-BC69-73A1-3256-00CF099B9DB5}"/>
              </a:ext>
            </a:extLst>
          </p:cNvPr>
          <p:cNvSpPr>
            <a:spLocks noGrp="1"/>
          </p:cNvSpPr>
          <p:nvPr>
            <p:ph type="title"/>
          </p:nvPr>
        </p:nvSpPr>
        <p:spPr>
          <a:xfrm>
            <a:off x="1981200" y="244658"/>
            <a:ext cx="8229600" cy="1143000"/>
          </a:xfrm>
        </p:spPr>
        <p:txBody>
          <a:bodyPr>
            <a:normAutofit/>
          </a:bodyPr>
          <a:lstStyle/>
          <a:p>
            <a:pPr algn="ctr"/>
            <a:r>
              <a:rPr lang="en-IN" sz="4000" dirty="0">
                <a:latin typeface="Times New Roman" panose="02020603050405020304" pitchFamily="18" charset="0"/>
                <a:cs typeface="Times New Roman" panose="02020603050405020304" pitchFamily="18" charset="0"/>
              </a:rPr>
              <a:t>Multilevel Queue</a:t>
            </a:r>
          </a:p>
        </p:txBody>
      </p:sp>
    </p:spTree>
    <p:extLst>
      <p:ext uri="{BB962C8B-B14F-4D97-AF65-F5344CB8AC3E}">
        <p14:creationId xmlns:p14="http://schemas.microsoft.com/office/powerpoint/2010/main" val="3141091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890CFA9-9E5C-4419-8C0A-3AE15BC75848}"/>
              </a:ext>
            </a:extLst>
          </p:cNvPr>
          <p:cNvSpPr>
            <a:spLocks noGrp="1" noChangeArrowheads="1"/>
          </p:cNvSpPr>
          <p:nvPr>
            <p:ph type="title"/>
          </p:nvPr>
        </p:nvSpPr>
        <p:spPr>
          <a:xfrm>
            <a:off x="2884489" y="228601"/>
            <a:ext cx="6251575" cy="576263"/>
          </a:xfrm>
        </p:spPr>
        <p:txBody>
          <a:bodyPr>
            <a:normAutofit fontScale="90000"/>
          </a:bodyPr>
          <a:lstStyle/>
          <a:p>
            <a:pPr eaLnBrk="1" hangingPunct="1"/>
            <a:r>
              <a:rPr lang="en-US" altLang="en-US"/>
              <a:t>Process State</a:t>
            </a:r>
          </a:p>
        </p:txBody>
      </p:sp>
      <p:sp>
        <p:nvSpPr>
          <p:cNvPr id="18435" name="Rectangle 3">
            <a:extLst>
              <a:ext uri="{FF2B5EF4-FFF2-40B4-BE49-F238E27FC236}">
                <a16:creationId xmlns:a16="http://schemas.microsoft.com/office/drawing/2014/main" id="{024CBB90-3DD4-48C6-830E-D5B680DA86BE}"/>
              </a:ext>
            </a:extLst>
          </p:cNvPr>
          <p:cNvSpPr>
            <a:spLocks noGrp="1" noChangeArrowheads="1"/>
          </p:cNvSpPr>
          <p:nvPr>
            <p:ph type="body" idx="1"/>
          </p:nvPr>
        </p:nvSpPr>
        <p:spPr>
          <a:xfrm>
            <a:off x="2330451" y="1246189"/>
            <a:ext cx="7370763" cy="3254375"/>
          </a:xfrm>
        </p:spPr>
        <p:txBody>
          <a:bodyPr>
            <a:normAutofit/>
          </a:bodyPr>
          <a:lstStyle/>
          <a:p>
            <a:r>
              <a:rPr lang="en-US" altLang="en-US" dirty="0"/>
              <a:t>As a process executes, it changes </a:t>
            </a:r>
            <a:r>
              <a:rPr lang="en-US" altLang="en-US" b="1" dirty="0">
                <a:solidFill>
                  <a:srgbClr val="006699"/>
                </a:solidFill>
                <a:latin typeface="+mj-lt"/>
              </a:rPr>
              <a:t>state</a:t>
            </a:r>
          </a:p>
          <a:p>
            <a:pPr lvl="1"/>
            <a:r>
              <a:rPr lang="en-US" altLang="en-US" b="1" dirty="0"/>
              <a:t>New</a:t>
            </a:r>
            <a:r>
              <a:rPr lang="en-US" altLang="en-US" dirty="0"/>
              <a:t>:  The process is being created</a:t>
            </a:r>
          </a:p>
          <a:p>
            <a:pPr lvl="1"/>
            <a:r>
              <a:rPr lang="en-US" altLang="en-US" b="1" dirty="0"/>
              <a:t>Running</a:t>
            </a:r>
            <a:r>
              <a:rPr lang="en-US" altLang="en-US" dirty="0"/>
              <a:t>:  Instructions are being executed</a:t>
            </a:r>
          </a:p>
          <a:p>
            <a:pPr lvl="1"/>
            <a:r>
              <a:rPr lang="en-US" altLang="en-US" b="1" dirty="0"/>
              <a:t>Waiting</a:t>
            </a:r>
            <a:r>
              <a:rPr lang="en-US" altLang="en-US" dirty="0"/>
              <a:t>:  The process is waiting for some event to occur</a:t>
            </a:r>
          </a:p>
          <a:p>
            <a:pPr lvl="1"/>
            <a:r>
              <a:rPr lang="en-US" altLang="en-US" b="1" dirty="0"/>
              <a:t>Ready</a:t>
            </a:r>
            <a:r>
              <a:rPr lang="en-US" altLang="en-US" dirty="0"/>
              <a:t>:  The process is waiting to be assigned to a processor</a:t>
            </a:r>
          </a:p>
          <a:p>
            <a:pPr lvl="1"/>
            <a:r>
              <a:rPr lang="en-US" altLang="en-US" b="1" dirty="0"/>
              <a:t>Terminated</a:t>
            </a:r>
            <a:r>
              <a:rPr lang="en-US" altLang="en-US" dirty="0"/>
              <a:t>:  The process has finished execution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process&#10;&#10;Description automatically generated">
            <a:extLst>
              <a:ext uri="{FF2B5EF4-FFF2-40B4-BE49-F238E27FC236}">
                <a16:creationId xmlns:a16="http://schemas.microsoft.com/office/drawing/2014/main" id="{BE340618-FD08-4C3E-7E8A-A9CC767E6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28601"/>
            <a:ext cx="8153400" cy="6172199"/>
          </a:xfrm>
          <a:prstGeom prst="rect">
            <a:avLst/>
          </a:prstGeom>
        </p:spPr>
      </p:pic>
      <p:sp>
        <p:nvSpPr>
          <p:cNvPr id="5" name="TextBox 4">
            <a:extLst>
              <a:ext uri="{FF2B5EF4-FFF2-40B4-BE49-F238E27FC236}">
                <a16:creationId xmlns:a16="http://schemas.microsoft.com/office/drawing/2014/main" id="{22400179-76D2-C830-D7EE-C201280FC441}"/>
              </a:ext>
            </a:extLst>
          </p:cNvPr>
          <p:cNvSpPr txBox="1"/>
          <p:nvPr/>
        </p:nvSpPr>
        <p:spPr>
          <a:xfrm>
            <a:off x="8001000" y="1752600"/>
            <a:ext cx="762000" cy="400110"/>
          </a:xfrm>
          <a:prstGeom prst="rect">
            <a:avLst/>
          </a:prstGeom>
          <a:noFill/>
        </p:spPr>
        <p:txBody>
          <a:bodyPr wrap="square" rtlCol="0">
            <a:spAutoFit/>
          </a:bodyPr>
          <a:lstStyle/>
          <a:p>
            <a:r>
              <a:rPr lang="en-IN" sz="2000" b="1" dirty="0">
                <a:solidFill>
                  <a:srgbClr val="FF0000"/>
                </a:solidFill>
              </a:rPr>
              <a:t>CPU</a:t>
            </a:r>
          </a:p>
        </p:txBody>
      </p:sp>
    </p:spTree>
    <p:extLst>
      <p:ext uri="{BB962C8B-B14F-4D97-AF65-F5344CB8AC3E}">
        <p14:creationId xmlns:p14="http://schemas.microsoft.com/office/powerpoint/2010/main" val="22893023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7F8D38-ADE7-E735-7D5E-BFC591668CBD}"/>
              </a:ext>
            </a:extLst>
          </p:cNvPr>
          <p:cNvPicPr>
            <a:picLocks noChangeAspect="1"/>
          </p:cNvPicPr>
          <p:nvPr/>
        </p:nvPicPr>
        <p:blipFill>
          <a:blip r:embed="rId2"/>
          <a:stretch>
            <a:fillRect/>
          </a:stretch>
        </p:blipFill>
        <p:spPr>
          <a:xfrm>
            <a:off x="1981200" y="685800"/>
            <a:ext cx="8382000" cy="5029200"/>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19CED0C4-98C1-630E-8902-599CDC692FFB}"/>
                  </a:ext>
                </a:extLst>
              </p14:cNvPr>
              <p14:cNvContentPartPr/>
              <p14:nvPr/>
            </p14:nvContentPartPr>
            <p14:xfrm>
              <a:off x="8088287" y="4052408"/>
              <a:ext cx="43920" cy="309600"/>
            </p14:xfrm>
          </p:contentPart>
        </mc:Choice>
        <mc:Fallback xmlns="">
          <p:pic>
            <p:nvPicPr>
              <p:cNvPr id="11" name="Ink 10">
                <a:extLst>
                  <a:ext uri="{FF2B5EF4-FFF2-40B4-BE49-F238E27FC236}">
                    <a16:creationId xmlns:a16="http://schemas.microsoft.com/office/drawing/2014/main" id="{19CED0C4-98C1-630E-8902-599CDC692FFB}"/>
                  </a:ext>
                </a:extLst>
              </p:cNvPr>
              <p:cNvPicPr/>
              <p:nvPr/>
            </p:nvPicPr>
            <p:blipFill>
              <a:blip r:embed="rId4"/>
              <a:stretch>
                <a:fillRect/>
              </a:stretch>
            </p:blipFill>
            <p:spPr>
              <a:xfrm>
                <a:off x="8082167" y="4046281"/>
                <a:ext cx="56160" cy="32185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BE687008-DF52-715A-2095-0830C8AC2CAF}"/>
                  </a:ext>
                </a:extLst>
              </p14:cNvPr>
              <p14:cNvContentPartPr/>
              <p14:nvPr/>
            </p14:nvContentPartPr>
            <p14:xfrm>
              <a:off x="8060927" y="4107128"/>
              <a:ext cx="28800" cy="100080"/>
            </p14:xfrm>
          </p:contentPart>
        </mc:Choice>
        <mc:Fallback xmlns="">
          <p:pic>
            <p:nvPicPr>
              <p:cNvPr id="12" name="Ink 11">
                <a:extLst>
                  <a:ext uri="{FF2B5EF4-FFF2-40B4-BE49-F238E27FC236}">
                    <a16:creationId xmlns:a16="http://schemas.microsoft.com/office/drawing/2014/main" id="{BE687008-DF52-715A-2095-0830C8AC2CAF}"/>
                  </a:ext>
                </a:extLst>
              </p:cNvPr>
              <p:cNvPicPr/>
              <p:nvPr/>
            </p:nvPicPr>
            <p:blipFill>
              <a:blip r:embed="rId6"/>
              <a:stretch>
                <a:fillRect/>
              </a:stretch>
            </p:blipFill>
            <p:spPr>
              <a:xfrm>
                <a:off x="8054807" y="4101030"/>
                <a:ext cx="41040" cy="11227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631AD2A1-ECD9-71C8-6B08-6A6D3FB6F9E3}"/>
                  </a:ext>
                </a:extLst>
              </p14:cNvPr>
              <p14:cNvContentPartPr/>
              <p14:nvPr/>
            </p14:nvContentPartPr>
            <p14:xfrm>
              <a:off x="8028527" y="4316648"/>
              <a:ext cx="256320" cy="60480"/>
            </p14:xfrm>
          </p:contentPart>
        </mc:Choice>
        <mc:Fallback xmlns="">
          <p:pic>
            <p:nvPicPr>
              <p:cNvPr id="13" name="Ink 12">
                <a:extLst>
                  <a:ext uri="{FF2B5EF4-FFF2-40B4-BE49-F238E27FC236}">
                    <a16:creationId xmlns:a16="http://schemas.microsoft.com/office/drawing/2014/main" id="{631AD2A1-ECD9-71C8-6B08-6A6D3FB6F9E3}"/>
                  </a:ext>
                </a:extLst>
              </p:cNvPr>
              <p:cNvPicPr/>
              <p:nvPr/>
            </p:nvPicPr>
            <p:blipFill>
              <a:blip r:embed="rId8"/>
              <a:stretch>
                <a:fillRect/>
              </a:stretch>
            </p:blipFill>
            <p:spPr>
              <a:xfrm>
                <a:off x="8022407" y="4310528"/>
                <a:ext cx="2685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0C5E7817-E507-502F-12D7-4088B9985DDE}"/>
                  </a:ext>
                </a:extLst>
              </p14:cNvPr>
              <p14:cNvContentPartPr/>
              <p14:nvPr/>
            </p14:nvContentPartPr>
            <p14:xfrm>
              <a:off x="8005487" y="4076888"/>
              <a:ext cx="105120" cy="145080"/>
            </p14:xfrm>
          </p:contentPart>
        </mc:Choice>
        <mc:Fallback xmlns="">
          <p:pic>
            <p:nvPicPr>
              <p:cNvPr id="14" name="Ink 13">
                <a:extLst>
                  <a:ext uri="{FF2B5EF4-FFF2-40B4-BE49-F238E27FC236}">
                    <a16:creationId xmlns:a16="http://schemas.microsoft.com/office/drawing/2014/main" id="{0C5E7817-E507-502F-12D7-4088B9985DDE}"/>
                  </a:ext>
                </a:extLst>
              </p:cNvPr>
              <p:cNvPicPr/>
              <p:nvPr/>
            </p:nvPicPr>
            <p:blipFill>
              <a:blip r:embed="rId10"/>
              <a:stretch>
                <a:fillRect/>
              </a:stretch>
            </p:blipFill>
            <p:spPr>
              <a:xfrm>
                <a:off x="7999367" y="4070768"/>
                <a:ext cx="1173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8717D54A-FFE4-EBA6-EA29-338B34821937}"/>
                  </a:ext>
                </a:extLst>
              </p14:cNvPr>
              <p14:cNvContentPartPr/>
              <p14:nvPr/>
            </p14:nvContentPartPr>
            <p14:xfrm>
              <a:off x="13945967" y="4931528"/>
              <a:ext cx="360" cy="360"/>
            </p14:xfrm>
          </p:contentPart>
        </mc:Choice>
        <mc:Fallback xmlns="">
          <p:pic>
            <p:nvPicPr>
              <p:cNvPr id="15" name="Ink 14">
                <a:extLst>
                  <a:ext uri="{FF2B5EF4-FFF2-40B4-BE49-F238E27FC236}">
                    <a16:creationId xmlns:a16="http://schemas.microsoft.com/office/drawing/2014/main" id="{8717D54A-FFE4-EBA6-EA29-338B34821937}"/>
                  </a:ext>
                </a:extLst>
              </p:cNvPr>
              <p:cNvPicPr/>
              <p:nvPr/>
            </p:nvPicPr>
            <p:blipFill>
              <a:blip r:embed="rId12"/>
              <a:stretch>
                <a:fillRect/>
              </a:stretch>
            </p:blipFill>
            <p:spPr>
              <a:xfrm>
                <a:off x="13939847" y="492540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930A93E2-EBCF-CF32-67A3-3C552166F124}"/>
                  </a:ext>
                </a:extLst>
              </p14:cNvPr>
              <p14:cNvContentPartPr/>
              <p14:nvPr/>
            </p14:nvContentPartPr>
            <p14:xfrm>
              <a:off x="14530607" y="3672608"/>
              <a:ext cx="360" cy="360"/>
            </p14:xfrm>
          </p:contentPart>
        </mc:Choice>
        <mc:Fallback xmlns="">
          <p:pic>
            <p:nvPicPr>
              <p:cNvPr id="16" name="Ink 15">
                <a:extLst>
                  <a:ext uri="{FF2B5EF4-FFF2-40B4-BE49-F238E27FC236}">
                    <a16:creationId xmlns:a16="http://schemas.microsoft.com/office/drawing/2014/main" id="{930A93E2-EBCF-CF32-67A3-3C552166F124}"/>
                  </a:ext>
                </a:extLst>
              </p:cNvPr>
              <p:cNvPicPr/>
              <p:nvPr/>
            </p:nvPicPr>
            <p:blipFill>
              <a:blip r:embed="rId12"/>
              <a:stretch>
                <a:fillRect/>
              </a:stretch>
            </p:blipFill>
            <p:spPr>
              <a:xfrm>
                <a:off x="14524487" y="366648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2AB3396E-F453-F7AD-3C36-BCF43F11C68D}"/>
                  </a:ext>
                </a:extLst>
              </p14:cNvPr>
              <p14:cNvContentPartPr/>
              <p14:nvPr/>
            </p14:nvContentPartPr>
            <p14:xfrm>
              <a:off x="-465073" y="2412968"/>
              <a:ext cx="360" cy="360"/>
            </p14:xfrm>
          </p:contentPart>
        </mc:Choice>
        <mc:Fallback xmlns="">
          <p:pic>
            <p:nvPicPr>
              <p:cNvPr id="17" name="Ink 16">
                <a:extLst>
                  <a:ext uri="{FF2B5EF4-FFF2-40B4-BE49-F238E27FC236}">
                    <a16:creationId xmlns:a16="http://schemas.microsoft.com/office/drawing/2014/main" id="{2AB3396E-F453-F7AD-3C36-BCF43F11C68D}"/>
                  </a:ext>
                </a:extLst>
              </p:cNvPr>
              <p:cNvPicPr/>
              <p:nvPr/>
            </p:nvPicPr>
            <p:blipFill>
              <a:blip r:embed="rId12"/>
              <a:stretch>
                <a:fillRect/>
              </a:stretch>
            </p:blipFill>
            <p:spPr>
              <a:xfrm>
                <a:off x="-471193" y="2406848"/>
                <a:ext cx="12600" cy="12600"/>
              </a:xfrm>
              <a:prstGeom prst="rect">
                <a:avLst/>
              </a:prstGeom>
            </p:spPr>
          </p:pic>
        </mc:Fallback>
      </mc:AlternateContent>
    </p:spTree>
    <p:extLst>
      <p:ext uri="{BB962C8B-B14F-4D97-AF65-F5344CB8AC3E}">
        <p14:creationId xmlns:p14="http://schemas.microsoft.com/office/powerpoint/2010/main" val="1108871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781CDE-D5BF-88F2-FE5C-039B5937FA6D}"/>
              </a:ext>
            </a:extLst>
          </p:cNvPr>
          <p:cNvPicPr>
            <a:picLocks noChangeAspect="1"/>
          </p:cNvPicPr>
          <p:nvPr/>
        </p:nvPicPr>
        <p:blipFill>
          <a:blip r:embed="rId2"/>
          <a:stretch>
            <a:fillRect/>
          </a:stretch>
        </p:blipFill>
        <p:spPr>
          <a:xfrm>
            <a:off x="2133600" y="533400"/>
            <a:ext cx="8382000" cy="5715000"/>
          </a:xfrm>
          <a:prstGeom prst="rect">
            <a:avLst/>
          </a:prstGeom>
        </p:spPr>
      </p:pic>
    </p:spTree>
    <p:extLst>
      <p:ext uri="{BB962C8B-B14F-4D97-AF65-F5344CB8AC3E}">
        <p14:creationId xmlns:p14="http://schemas.microsoft.com/office/powerpoint/2010/main" val="31242433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A806E5-2B6F-FF41-70B0-39FB759977CA}"/>
              </a:ext>
            </a:extLst>
          </p:cNvPr>
          <p:cNvSpPr>
            <a:spLocks noGrp="1"/>
          </p:cNvSpPr>
          <p:nvPr>
            <p:ph idx="1"/>
          </p:nvPr>
        </p:nvSpPr>
        <p:spPr/>
        <p:txBody>
          <a:bodyPr>
            <a:normAutofit fontScale="92500" lnSpcReduction="20000"/>
          </a:bodyPr>
          <a:lstStyle/>
          <a:p>
            <a:pPr algn="just">
              <a:lnSpc>
                <a:spcPct val="110000"/>
              </a:lnSpc>
            </a:pPr>
            <a:r>
              <a:rPr lang="en-US" dirty="0">
                <a:latin typeface="Times New Roman" panose="02020603050405020304" pitchFamily="18" charset="0"/>
                <a:cs typeface="Times New Roman" panose="02020603050405020304" pitchFamily="18" charset="0"/>
              </a:rPr>
              <a:t>This strategy prioritizes operations that require I/O and are interactive.</a:t>
            </a:r>
          </a:p>
          <a:p>
            <a:pPr marL="109728" indent="0" algn="just">
              <a:lnSpc>
                <a:spcPct val="110000"/>
              </a:lnSpc>
              <a:buNone/>
            </a:pPr>
            <a:endParaRPr lang="en-US" dirty="0">
              <a:latin typeface="Times New Roman" panose="02020603050405020304" pitchFamily="18" charset="0"/>
              <a:cs typeface="Times New Roman" panose="02020603050405020304" pitchFamily="18" charset="0"/>
            </a:endParaRPr>
          </a:p>
          <a:p>
            <a:pPr algn="just">
              <a:lnSpc>
                <a:spcPct val="110000"/>
              </a:lnSpc>
            </a:pPr>
            <a:r>
              <a:rPr lang="en-US" dirty="0">
                <a:latin typeface="Times New Roman" panose="02020603050405020304" pitchFamily="18" charset="0"/>
                <a:cs typeface="Times New Roman" panose="02020603050405020304" pitchFamily="18" charset="0"/>
              </a:rPr>
              <a:t>It enables a process to switch between queues.</a:t>
            </a:r>
          </a:p>
          <a:p>
            <a:pPr marL="109728" indent="0" algn="just">
              <a:lnSpc>
                <a:spcPct val="110000"/>
              </a:lnSpc>
              <a:buNone/>
            </a:pPr>
            <a:endParaRPr lang="en-US" dirty="0">
              <a:latin typeface="Times New Roman" panose="02020603050405020304" pitchFamily="18" charset="0"/>
              <a:cs typeface="Times New Roman" panose="02020603050405020304" pitchFamily="18" charset="0"/>
            </a:endParaRPr>
          </a:p>
          <a:p>
            <a:pPr algn="just">
              <a:lnSpc>
                <a:spcPct val="110000"/>
              </a:lnSpc>
            </a:pPr>
            <a:r>
              <a:rPr lang="en-US" dirty="0">
                <a:latin typeface="Times New Roman" panose="02020603050405020304" pitchFamily="18" charset="0"/>
                <a:cs typeface="Times New Roman" panose="02020603050405020304" pitchFamily="18" charset="0"/>
              </a:rPr>
              <a:t>If a process consumes too much processor time, it will be switched to the lowest priority queue.</a:t>
            </a:r>
          </a:p>
          <a:p>
            <a:pPr marL="109728" indent="0" algn="just">
              <a:lnSpc>
                <a:spcPct val="110000"/>
              </a:lnSpc>
              <a:buNone/>
            </a:pPr>
            <a:r>
              <a:rPr lang="en-US" dirty="0">
                <a:latin typeface="Times New Roman" panose="02020603050405020304" pitchFamily="18" charset="0"/>
                <a:cs typeface="Times New Roman" panose="02020603050405020304" pitchFamily="18" charset="0"/>
              </a:rPr>
              <a:t> </a:t>
            </a:r>
          </a:p>
          <a:p>
            <a:pPr algn="just">
              <a:lnSpc>
                <a:spcPct val="110000"/>
              </a:lnSpc>
            </a:pPr>
            <a:r>
              <a:rPr lang="en-US" dirty="0">
                <a:latin typeface="Times New Roman" panose="02020603050405020304" pitchFamily="18" charset="0"/>
                <a:cs typeface="Times New Roman" panose="02020603050405020304" pitchFamily="18" charset="0"/>
              </a:rPr>
              <a:t>A process waiting in a lower priority queue for too long may be shifted to a higher priority queue. This type of aging prevents starvation.</a:t>
            </a:r>
            <a:endParaRPr lang="en-IN"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EEC73836-5CE1-963E-51C0-3B9ED4479A54}"/>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Multilevel Feedback Scheduling</a:t>
            </a:r>
          </a:p>
        </p:txBody>
      </p:sp>
    </p:spTree>
    <p:extLst>
      <p:ext uri="{BB962C8B-B14F-4D97-AF65-F5344CB8AC3E}">
        <p14:creationId xmlns:p14="http://schemas.microsoft.com/office/powerpoint/2010/main" val="3240013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C73836-5CE1-963E-51C0-3B9ED4479A54}"/>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Multilevel Feedback Scheduling</a:t>
            </a:r>
          </a:p>
        </p:txBody>
      </p:sp>
      <p:pic>
        <p:nvPicPr>
          <p:cNvPr id="7" name="Content Placeholder 6" descr="A blue rectangular boxes with white text">
            <a:extLst>
              <a:ext uri="{FF2B5EF4-FFF2-40B4-BE49-F238E27FC236}">
                <a16:creationId xmlns:a16="http://schemas.microsoft.com/office/drawing/2014/main" id="{A502F8AE-5303-3163-7BEC-EE9951FAF0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0" y="1951038"/>
            <a:ext cx="6705600" cy="4297362"/>
          </a:xfrm>
        </p:spPr>
      </p:pic>
    </p:spTree>
    <p:extLst>
      <p:ext uri="{BB962C8B-B14F-4D97-AF65-F5344CB8AC3E}">
        <p14:creationId xmlns:p14="http://schemas.microsoft.com/office/powerpoint/2010/main" val="24723490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C73836-5CE1-963E-51C0-3B9ED4479A54}"/>
              </a:ext>
            </a:extLst>
          </p:cNvPr>
          <p:cNvSpPr>
            <a:spLocks noGrp="1"/>
          </p:cNvSpPr>
          <p:nvPr>
            <p:ph type="title"/>
          </p:nvPr>
        </p:nvSpPr>
        <p:spPr/>
        <p:txBody>
          <a:bodyPr>
            <a:normAutofit/>
          </a:bodyPr>
          <a:lstStyle/>
          <a:p>
            <a:pPr algn="ctr"/>
            <a:r>
              <a:rPr lang="en-IN" dirty="0">
                <a:latin typeface="Times New Roman" panose="02020603050405020304" pitchFamily="18" charset="0"/>
                <a:cs typeface="Times New Roman" panose="02020603050405020304" pitchFamily="18" charset="0"/>
              </a:rPr>
              <a:t>Parameters for multilevel feedback scheduling</a:t>
            </a:r>
          </a:p>
        </p:txBody>
      </p:sp>
      <p:pic>
        <p:nvPicPr>
          <p:cNvPr id="7" name="Picture 6">
            <a:extLst>
              <a:ext uri="{FF2B5EF4-FFF2-40B4-BE49-F238E27FC236}">
                <a16:creationId xmlns:a16="http://schemas.microsoft.com/office/drawing/2014/main" id="{9BC997CA-A282-605C-6E0F-7896A9EE0BD6}"/>
              </a:ext>
            </a:extLst>
          </p:cNvPr>
          <p:cNvPicPr>
            <a:picLocks noChangeAspect="1"/>
          </p:cNvPicPr>
          <p:nvPr/>
        </p:nvPicPr>
        <p:blipFill>
          <a:blip r:embed="rId2"/>
          <a:stretch>
            <a:fillRect/>
          </a:stretch>
        </p:blipFill>
        <p:spPr>
          <a:xfrm>
            <a:off x="1981200" y="1619250"/>
            <a:ext cx="8077200" cy="2038350"/>
          </a:xfrm>
          <a:prstGeom prst="rect">
            <a:avLst/>
          </a:prstGeom>
        </p:spPr>
      </p:pic>
      <p:pic>
        <p:nvPicPr>
          <p:cNvPr id="9" name="Picture 8">
            <a:extLst>
              <a:ext uri="{FF2B5EF4-FFF2-40B4-BE49-F238E27FC236}">
                <a16:creationId xmlns:a16="http://schemas.microsoft.com/office/drawing/2014/main" id="{6E693A90-66CB-F9FE-8994-D6BF70A6311F}"/>
              </a:ext>
            </a:extLst>
          </p:cNvPr>
          <p:cNvPicPr>
            <a:picLocks noChangeAspect="1"/>
          </p:cNvPicPr>
          <p:nvPr/>
        </p:nvPicPr>
        <p:blipFill>
          <a:blip r:embed="rId3"/>
          <a:stretch>
            <a:fillRect/>
          </a:stretch>
        </p:blipFill>
        <p:spPr>
          <a:xfrm>
            <a:off x="1981201" y="3859212"/>
            <a:ext cx="8077199" cy="1017588"/>
          </a:xfrm>
          <a:prstGeom prst="rect">
            <a:avLst/>
          </a:prstGeom>
        </p:spPr>
      </p:pic>
    </p:spTree>
    <p:extLst>
      <p:ext uri="{BB962C8B-B14F-4D97-AF65-F5344CB8AC3E}">
        <p14:creationId xmlns:p14="http://schemas.microsoft.com/office/powerpoint/2010/main" val="13159084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C73836-5CE1-963E-51C0-3B9ED4479A54}"/>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Guaranteed Scheduling</a:t>
            </a:r>
          </a:p>
        </p:txBody>
      </p:sp>
      <p:pic>
        <p:nvPicPr>
          <p:cNvPr id="4" name="Picture 3">
            <a:extLst>
              <a:ext uri="{FF2B5EF4-FFF2-40B4-BE49-F238E27FC236}">
                <a16:creationId xmlns:a16="http://schemas.microsoft.com/office/drawing/2014/main" id="{616A461D-AC44-72B1-D9EE-C978F05D2E3E}"/>
              </a:ext>
            </a:extLst>
          </p:cNvPr>
          <p:cNvPicPr>
            <a:picLocks noChangeAspect="1"/>
          </p:cNvPicPr>
          <p:nvPr/>
        </p:nvPicPr>
        <p:blipFill>
          <a:blip r:embed="rId2"/>
          <a:stretch>
            <a:fillRect/>
          </a:stretch>
        </p:blipFill>
        <p:spPr>
          <a:xfrm>
            <a:off x="1981200" y="2362200"/>
            <a:ext cx="8458200" cy="1752600"/>
          </a:xfrm>
          <a:prstGeom prst="rect">
            <a:avLst/>
          </a:prstGeom>
        </p:spPr>
      </p:pic>
    </p:spTree>
    <p:extLst>
      <p:ext uri="{BB962C8B-B14F-4D97-AF65-F5344CB8AC3E}">
        <p14:creationId xmlns:p14="http://schemas.microsoft.com/office/powerpoint/2010/main" val="3506524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C73836-5CE1-963E-51C0-3B9ED4479A54}"/>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Guaranteed Scheduling</a:t>
            </a:r>
          </a:p>
        </p:txBody>
      </p:sp>
      <p:pic>
        <p:nvPicPr>
          <p:cNvPr id="5" name="Picture 4">
            <a:extLst>
              <a:ext uri="{FF2B5EF4-FFF2-40B4-BE49-F238E27FC236}">
                <a16:creationId xmlns:a16="http://schemas.microsoft.com/office/drawing/2014/main" id="{C82D6CE9-4262-F2CA-E4B8-699352BAA5F9}"/>
              </a:ext>
            </a:extLst>
          </p:cNvPr>
          <p:cNvPicPr>
            <a:picLocks noChangeAspect="1"/>
          </p:cNvPicPr>
          <p:nvPr/>
        </p:nvPicPr>
        <p:blipFill>
          <a:blip r:embed="rId2"/>
          <a:stretch>
            <a:fillRect/>
          </a:stretch>
        </p:blipFill>
        <p:spPr>
          <a:xfrm rot="10800000" flipH="1" flipV="1">
            <a:off x="2286000" y="1417638"/>
            <a:ext cx="8001000" cy="4678362"/>
          </a:xfrm>
          <a:prstGeom prst="rect">
            <a:avLst/>
          </a:prstGeom>
        </p:spPr>
      </p:pic>
    </p:spTree>
    <p:extLst>
      <p:ext uri="{BB962C8B-B14F-4D97-AF65-F5344CB8AC3E}">
        <p14:creationId xmlns:p14="http://schemas.microsoft.com/office/powerpoint/2010/main" val="6773125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C73836-5CE1-963E-51C0-3B9ED4479A54}"/>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Guaranteed Scheduling</a:t>
            </a:r>
          </a:p>
        </p:txBody>
      </p:sp>
      <p:pic>
        <p:nvPicPr>
          <p:cNvPr id="4" name="Picture 3">
            <a:extLst>
              <a:ext uri="{FF2B5EF4-FFF2-40B4-BE49-F238E27FC236}">
                <a16:creationId xmlns:a16="http://schemas.microsoft.com/office/drawing/2014/main" id="{C064A37D-5A9A-D605-0BA3-4A1C586BA3E8}"/>
              </a:ext>
            </a:extLst>
          </p:cNvPr>
          <p:cNvPicPr>
            <a:picLocks noChangeAspect="1"/>
          </p:cNvPicPr>
          <p:nvPr/>
        </p:nvPicPr>
        <p:blipFill>
          <a:blip r:embed="rId2"/>
          <a:stretch>
            <a:fillRect/>
          </a:stretch>
        </p:blipFill>
        <p:spPr>
          <a:xfrm>
            <a:off x="1981201" y="2057400"/>
            <a:ext cx="8586787" cy="3505200"/>
          </a:xfrm>
          <a:prstGeom prst="rect">
            <a:avLst/>
          </a:prstGeom>
        </p:spPr>
      </p:pic>
    </p:spTree>
    <p:extLst>
      <p:ext uri="{BB962C8B-B14F-4D97-AF65-F5344CB8AC3E}">
        <p14:creationId xmlns:p14="http://schemas.microsoft.com/office/powerpoint/2010/main" val="456765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49013F-8FA4-8BE8-E3E1-1F44AB350376}"/>
              </a:ext>
            </a:extLst>
          </p:cNvPr>
          <p:cNvPicPr>
            <a:picLocks noChangeAspect="1"/>
          </p:cNvPicPr>
          <p:nvPr/>
        </p:nvPicPr>
        <p:blipFill>
          <a:blip r:embed="rId2"/>
          <a:stretch>
            <a:fillRect/>
          </a:stretch>
        </p:blipFill>
        <p:spPr>
          <a:xfrm rot="10800000" flipH="1" flipV="1">
            <a:off x="1981200" y="381000"/>
            <a:ext cx="7924800" cy="3657600"/>
          </a:xfrm>
          <a:prstGeom prst="rect">
            <a:avLst/>
          </a:prstGeom>
        </p:spPr>
      </p:pic>
      <p:pic>
        <p:nvPicPr>
          <p:cNvPr id="9" name="Picture 8">
            <a:extLst>
              <a:ext uri="{FF2B5EF4-FFF2-40B4-BE49-F238E27FC236}">
                <a16:creationId xmlns:a16="http://schemas.microsoft.com/office/drawing/2014/main" id="{C26A0245-0865-1631-442E-D15AD2F806E6}"/>
              </a:ext>
            </a:extLst>
          </p:cNvPr>
          <p:cNvPicPr>
            <a:picLocks noChangeAspect="1"/>
          </p:cNvPicPr>
          <p:nvPr/>
        </p:nvPicPr>
        <p:blipFill>
          <a:blip r:embed="rId3"/>
          <a:stretch>
            <a:fillRect/>
          </a:stretch>
        </p:blipFill>
        <p:spPr>
          <a:xfrm>
            <a:off x="1981200" y="4191001"/>
            <a:ext cx="7924800" cy="2286000"/>
          </a:xfrm>
          <a:prstGeom prst="rect">
            <a:avLst/>
          </a:prstGeom>
        </p:spPr>
      </p:pic>
    </p:spTree>
    <p:extLst>
      <p:ext uri="{BB962C8B-B14F-4D97-AF65-F5344CB8AC3E}">
        <p14:creationId xmlns:p14="http://schemas.microsoft.com/office/powerpoint/2010/main" val="319697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3351C7C-1AE3-4532-A2F7-C7EB33BCDB3F}"/>
              </a:ext>
            </a:extLst>
          </p:cNvPr>
          <p:cNvSpPr>
            <a:spLocks noGrp="1" noChangeArrowheads="1"/>
          </p:cNvSpPr>
          <p:nvPr>
            <p:ph type="title"/>
          </p:nvPr>
        </p:nvSpPr>
        <p:spPr>
          <a:xfrm>
            <a:off x="2263776" y="228601"/>
            <a:ext cx="7947025" cy="576263"/>
          </a:xfrm>
        </p:spPr>
        <p:txBody>
          <a:bodyPr>
            <a:normAutofit fontScale="90000"/>
          </a:bodyPr>
          <a:lstStyle/>
          <a:p>
            <a:pPr eaLnBrk="1" hangingPunct="1"/>
            <a:r>
              <a:rPr lang="en-US" altLang="en-US"/>
              <a:t>Diagram of Process State</a:t>
            </a:r>
          </a:p>
        </p:txBody>
      </p:sp>
      <p:pic>
        <p:nvPicPr>
          <p:cNvPr id="20483" name="Picture 1">
            <a:extLst>
              <a:ext uri="{FF2B5EF4-FFF2-40B4-BE49-F238E27FC236}">
                <a16:creationId xmlns:a16="http://schemas.microsoft.com/office/drawing/2014/main" id="{C48543A4-67CA-450C-8237-41432A1A6BF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7914" y="2238375"/>
            <a:ext cx="5591175"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EC306A-34A6-D220-7F42-7D7C44ADF9F9}"/>
              </a:ext>
            </a:extLst>
          </p:cNvPr>
          <p:cNvPicPr>
            <a:picLocks noChangeAspect="1"/>
          </p:cNvPicPr>
          <p:nvPr/>
        </p:nvPicPr>
        <p:blipFill>
          <a:blip r:embed="rId2"/>
          <a:stretch>
            <a:fillRect/>
          </a:stretch>
        </p:blipFill>
        <p:spPr>
          <a:xfrm>
            <a:off x="1905000" y="609601"/>
            <a:ext cx="8305800" cy="5714999"/>
          </a:xfrm>
          <a:prstGeom prst="rect">
            <a:avLst/>
          </a:prstGeom>
        </p:spPr>
      </p:pic>
    </p:spTree>
    <p:extLst>
      <p:ext uri="{BB962C8B-B14F-4D97-AF65-F5344CB8AC3E}">
        <p14:creationId xmlns:p14="http://schemas.microsoft.com/office/powerpoint/2010/main" val="39587515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ED938E4-90B9-2D05-0F84-9FA02FB36D7C}"/>
              </a:ext>
            </a:extLst>
          </p:cNvPr>
          <p:cNvSpPr txBox="1"/>
          <p:nvPr/>
        </p:nvSpPr>
        <p:spPr>
          <a:xfrm>
            <a:off x="1981200" y="381001"/>
            <a:ext cx="8458200" cy="5632311"/>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For example, if four users (A,B,C,D) are concurrently executing one process each, the scheduler will logically divide the available CPU cycles such that each user gets 25% of the whole (100% / 4 = 25%). If user B starts a second process, each user will still receive 25% of the total cycles, but each of user B's processes will now be attributed 12.5% of the total CPU cycles each, totaling user B's fair share of 25%. On the other hand, if a new user starts a process on the system, the scheduler will reapportion the available CPU cycles such that each user gets 20% of the whole (100% / 5 = 20%).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Another layer of abstraction allows us to partition users into groups, and apply the fair share algorithm to the groups as well. In this case, the available CPU cycles are divided first among the groups, then among the users within the groups, and then among the processes for that user. For example, if there are three groups (1,2,3) containing three, two, and four users respectively, the available CPU cycles will be distributed as follows: </a:t>
            </a:r>
          </a:p>
          <a:p>
            <a:pPr algn="just"/>
            <a:r>
              <a:rPr lang="en-US" sz="2000" dirty="0">
                <a:latin typeface="Times New Roman" panose="02020603050405020304" pitchFamily="18" charset="0"/>
                <a:cs typeface="Times New Roman" panose="02020603050405020304" pitchFamily="18" charset="0"/>
              </a:rPr>
              <a:t>100% / 3 groups = 33.3% per group </a:t>
            </a:r>
            <a:r>
              <a:rPr lang="en-US" sz="2000" dirty="0" err="1">
                <a:latin typeface="Times New Roman" panose="02020603050405020304" pitchFamily="18" charset="0"/>
                <a:cs typeface="Times New Roman" panose="02020603050405020304" pitchFamily="18" charset="0"/>
              </a:rPr>
              <a:t>Group</a:t>
            </a:r>
            <a:r>
              <a:rPr lang="en-US" sz="2000" dirty="0">
                <a:latin typeface="Times New Roman" panose="02020603050405020304" pitchFamily="18" charset="0"/>
                <a:cs typeface="Times New Roman" panose="02020603050405020304" pitchFamily="18" charset="0"/>
              </a:rPr>
              <a:t> 1: (33.3% / 3 users) = 11.1% per user Group 2: (33.3% / 2 users) = 16.7% per user Group 3: (33.3% / 4 users) = 8.3% per user.</a:t>
            </a:r>
          </a:p>
        </p:txBody>
      </p:sp>
    </p:spTree>
    <p:extLst>
      <p:ext uri="{BB962C8B-B14F-4D97-AF65-F5344CB8AC3E}">
        <p14:creationId xmlns:p14="http://schemas.microsoft.com/office/powerpoint/2010/main" val="3710675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185F60-F1C7-FA8D-4BE6-187FFF8318CB}"/>
              </a:ext>
            </a:extLst>
          </p:cNvPr>
          <p:cNvSpPr>
            <a:spLocks noGrp="1"/>
          </p:cNvSpPr>
          <p:nvPr>
            <p:ph idx="1"/>
          </p:nvPr>
        </p:nvSpPr>
        <p:spPr>
          <a:xfrm>
            <a:off x="1981200" y="1371601"/>
            <a:ext cx="8229600" cy="4635691"/>
          </a:xfrm>
        </p:spPr>
        <p:txBody>
          <a:bodyPr>
            <a:normAutofit fontScale="92500" lnSpcReduction="20000"/>
          </a:bodyPr>
          <a:lstStyle/>
          <a:p>
            <a:pPr algn="just"/>
            <a:r>
              <a:rPr lang="en-US" sz="2600" dirty="0">
                <a:latin typeface="Times New Roman" panose="02020603050405020304" pitchFamily="18" charset="0"/>
                <a:cs typeface="Times New Roman" panose="02020603050405020304" pitchFamily="18" charset="0"/>
              </a:rPr>
              <a:t>Lottery scheduling is a process scheduling algorithm used in operating systems that assign processes a fixed number of "lottery tickets" based on their priority, determining their likelihood of execution.</a:t>
            </a:r>
          </a:p>
          <a:p>
            <a:pPr algn="just"/>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The higher the priority of a process, the more tickets the lottery process scheduling algorithm receives. </a:t>
            </a:r>
          </a:p>
          <a:p>
            <a:pPr algn="just"/>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The scheduler chooses a ticket at random from the pool of available tickets. For execution, this algorithm chooses the process that owns the winning ticket.</a:t>
            </a:r>
          </a:p>
          <a:p>
            <a:pPr algn="just"/>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The lottery scheduling algorithm is probabilistic.</a:t>
            </a:r>
          </a:p>
          <a:p>
            <a:endParaRPr lang="en-IN" dirty="0"/>
          </a:p>
        </p:txBody>
      </p:sp>
      <p:sp>
        <p:nvSpPr>
          <p:cNvPr id="3" name="Title 2">
            <a:extLst>
              <a:ext uri="{FF2B5EF4-FFF2-40B4-BE49-F238E27FC236}">
                <a16:creationId xmlns:a16="http://schemas.microsoft.com/office/drawing/2014/main" id="{DB41AC4F-7924-FDBA-82E8-83A5D5871CC3}"/>
              </a:ext>
            </a:extLst>
          </p:cNvPr>
          <p:cNvSpPr>
            <a:spLocks noGrp="1"/>
          </p:cNvSpPr>
          <p:nvPr>
            <p:ph type="title"/>
          </p:nvPr>
        </p:nvSpPr>
        <p:spPr>
          <a:xfrm>
            <a:off x="1981200" y="274638"/>
            <a:ext cx="8229600" cy="868362"/>
          </a:xfrm>
        </p:spPr>
        <p:txBody>
          <a:bodyPr/>
          <a:lstStyle/>
          <a:p>
            <a:r>
              <a:rPr lang="en-IN" dirty="0"/>
              <a:t>Lottery Scheduling</a:t>
            </a:r>
          </a:p>
        </p:txBody>
      </p:sp>
    </p:spTree>
    <p:extLst>
      <p:ext uri="{BB962C8B-B14F-4D97-AF65-F5344CB8AC3E}">
        <p14:creationId xmlns:p14="http://schemas.microsoft.com/office/powerpoint/2010/main" val="35597737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ECBDAE-3DFA-8267-89F8-12E89BC5C7FA}"/>
              </a:ext>
            </a:extLst>
          </p:cNvPr>
          <p:cNvPicPr>
            <a:picLocks noChangeAspect="1"/>
          </p:cNvPicPr>
          <p:nvPr/>
        </p:nvPicPr>
        <p:blipFill>
          <a:blip r:embed="rId2"/>
          <a:stretch>
            <a:fillRect/>
          </a:stretch>
        </p:blipFill>
        <p:spPr>
          <a:xfrm>
            <a:off x="2133601" y="914401"/>
            <a:ext cx="8305799" cy="4343399"/>
          </a:xfrm>
          <a:prstGeom prst="rect">
            <a:avLst/>
          </a:prstGeom>
        </p:spPr>
      </p:pic>
    </p:spTree>
    <p:extLst>
      <p:ext uri="{BB962C8B-B14F-4D97-AF65-F5344CB8AC3E}">
        <p14:creationId xmlns:p14="http://schemas.microsoft.com/office/powerpoint/2010/main" val="1693634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0AEF32-85AC-DCB2-348B-0212D69D0497}"/>
              </a:ext>
            </a:extLst>
          </p:cNvPr>
          <p:cNvPicPr>
            <a:picLocks noChangeAspect="1"/>
          </p:cNvPicPr>
          <p:nvPr/>
        </p:nvPicPr>
        <p:blipFill>
          <a:blip r:embed="rId2"/>
          <a:stretch>
            <a:fillRect/>
          </a:stretch>
        </p:blipFill>
        <p:spPr>
          <a:xfrm>
            <a:off x="1981200" y="457200"/>
            <a:ext cx="8229600" cy="5486400"/>
          </a:xfrm>
          <a:prstGeom prst="rect">
            <a:avLst/>
          </a:prstGeom>
        </p:spPr>
      </p:pic>
    </p:spTree>
    <p:extLst>
      <p:ext uri="{BB962C8B-B14F-4D97-AF65-F5344CB8AC3E}">
        <p14:creationId xmlns:p14="http://schemas.microsoft.com/office/powerpoint/2010/main" val="21463748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DB34B6-CCCD-075B-D7E0-1259E1CFD91C}"/>
              </a:ext>
            </a:extLst>
          </p:cNvPr>
          <p:cNvPicPr>
            <a:picLocks noChangeAspect="1"/>
          </p:cNvPicPr>
          <p:nvPr/>
        </p:nvPicPr>
        <p:blipFill>
          <a:blip r:embed="rId2"/>
          <a:stretch>
            <a:fillRect/>
          </a:stretch>
        </p:blipFill>
        <p:spPr>
          <a:xfrm>
            <a:off x="2286000" y="533401"/>
            <a:ext cx="7467600" cy="5486399"/>
          </a:xfrm>
          <a:prstGeom prst="rect">
            <a:avLst/>
          </a:prstGeom>
        </p:spPr>
      </p:pic>
    </p:spTree>
    <p:extLst>
      <p:ext uri="{BB962C8B-B14F-4D97-AF65-F5344CB8AC3E}">
        <p14:creationId xmlns:p14="http://schemas.microsoft.com/office/powerpoint/2010/main" val="10736018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5B3392-9BC0-C440-B8AC-4B92FFEACE90}"/>
              </a:ext>
            </a:extLst>
          </p:cNvPr>
          <p:cNvPicPr>
            <a:picLocks noChangeAspect="1"/>
          </p:cNvPicPr>
          <p:nvPr/>
        </p:nvPicPr>
        <p:blipFill>
          <a:blip r:embed="rId2"/>
          <a:stretch>
            <a:fillRect/>
          </a:stretch>
        </p:blipFill>
        <p:spPr>
          <a:xfrm>
            <a:off x="2286000" y="457200"/>
            <a:ext cx="7848600" cy="5867400"/>
          </a:xfrm>
          <a:prstGeom prst="rect">
            <a:avLst/>
          </a:prstGeom>
        </p:spPr>
      </p:pic>
    </p:spTree>
    <p:extLst>
      <p:ext uri="{BB962C8B-B14F-4D97-AF65-F5344CB8AC3E}">
        <p14:creationId xmlns:p14="http://schemas.microsoft.com/office/powerpoint/2010/main" val="28078567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D8D6CE-AE2D-CF9E-B55E-46B057C0BC17}"/>
              </a:ext>
            </a:extLst>
          </p:cNvPr>
          <p:cNvPicPr>
            <a:picLocks noChangeAspect="1"/>
          </p:cNvPicPr>
          <p:nvPr/>
        </p:nvPicPr>
        <p:blipFill>
          <a:blip r:embed="rId2"/>
          <a:stretch>
            <a:fillRect/>
          </a:stretch>
        </p:blipFill>
        <p:spPr>
          <a:xfrm rot="10800000" flipH="1" flipV="1">
            <a:off x="1905000" y="609600"/>
            <a:ext cx="8610600" cy="5257800"/>
          </a:xfrm>
          <a:prstGeom prst="rect">
            <a:avLst/>
          </a:prstGeom>
        </p:spPr>
      </p:pic>
    </p:spTree>
    <p:extLst>
      <p:ext uri="{BB962C8B-B14F-4D97-AF65-F5344CB8AC3E}">
        <p14:creationId xmlns:p14="http://schemas.microsoft.com/office/powerpoint/2010/main" val="35916059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A9AC2D-E002-75F5-25FC-339BE6EB6FD9}"/>
              </a:ext>
            </a:extLst>
          </p:cNvPr>
          <p:cNvPicPr>
            <a:picLocks noChangeAspect="1"/>
          </p:cNvPicPr>
          <p:nvPr/>
        </p:nvPicPr>
        <p:blipFill>
          <a:blip r:embed="rId2"/>
          <a:stretch>
            <a:fillRect/>
          </a:stretch>
        </p:blipFill>
        <p:spPr>
          <a:xfrm>
            <a:off x="2133600" y="381000"/>
            <a:ext cx="7772400" cy="5562600"/>
          </a:xfrm>
          <a:prstGeom prst="rect">
            <a:avLst/>
          </a:prstGeom>
        </p:spPr>
      </p:pic>
    </p:spTree>
    <p:extLst>
      <p:ext uri="{BB962C8B-B14F-4D97-AF65-F5344CB8AC3E}">
        <p14:creationId xmlns:p14="http://schemas.microsoft.com/office/powerpoint/2010/main" val="13255857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B2ECD1-53E8-9698-2948-FB8F25662511}"/>
              </a:ext>
            </a:extLst>
          </p:cNvPr>
          <p:cNvPicPr>
            <a:picLocks noChangeAspect="1"/>
          </p:cNvPicPr>
          <p:nvPr/>
        </p:nvPicPr>
        <p:blipFill>
          <a:blip r:embed="rId2"/>
          <a:stretch>
            <a:fillRect/>
          </a:stretch>
        </p:blipFill>
        <p:spPr>
          <a:xfrm>
            <a:off x="3657600" y="228601"/>
            <a:ext cx="5943600" cy="6248400"/>
          </a:xfrm>
          <a:prstGeom prst="rect">
            <a:avLst/>
          </a:prstGeom>
        </p:spPr>
      </p:pic>
    </p:spTree>
    <p:extLst>
      <p:ext uri="{BB962C8B-B14F-4D97-AF65-F5344CB8AC3E}">
        <p14:creationId xmlns:p14="http://schemas.microsoft.com/office/powerpoint/2010/main" val="2978293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AE45EE-9701-2419-9932-F85CA0097DD2}"/>
              </a:ext>
            </a:extLst>
          </p:cNvPr>
          <p:cNvSpPr txBox="1"/>
          <p:nvPr/>
        </p:nvSpPr>
        <p:spPr>
          <a:xfrm>
            <a:off x="1589582" y="2299742"/>
            <a:ext cx="9877894" cy="707886"/>
          </a:xfrm>
          <a:prstGeom prst="rect">
            <a:avLst/>
          </a:prstGeom>
          <a:noFill/>
        </p:spPr>
        <p:txBody>
          <a:bodyPr wrap="square" rtlCol="0">
            <a:spAutoFit/>
          </a:bodyPr>
          <a:lstStyle/>
          <a:p>
            <a:r>
              <a:rPr lang="en-US" sz="4000" dirty="0"/>
              <a:t>Case Study: Process Management in Linux</a:t>
            </a:r>
          </a:p>
        </p:txBody>
      </p:sp>
    </p:spTree>
    <p:extLst>
      <p:ext uri="{BB962C8B-B14F-4D97-AF65-F5344CB8AC3E}">
        <p14:creationId xmlns:p14="http://schemas.microsoft.com/office/powerpoint/2010/main" val="39391052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ED9C18A1-E10D-464E-ADF5-DBECC2503EA1}"/>
              </a:ext>
            </a:extLst>
          </p:cNvPr>
          <p:cNvSpPr>
            <a:spLocks noGrp="1" noChangeArrowheads="1"/>
          </p:cNvSpPr>
          <p:nvPr>
            <p:ph type="title"/>
          </p:nvPr>
        </p:nvSpPr>
        <p:spPr>
          <a:xfrm>
            <a:off x="1981200" y="217488"/>
            <a:ext cx="8229600" cy="576262"/>
          </a:xfrm>
        </p:spPr>
        <p:txBody>
          <a:bodyPr>
            <a:normAutofit fontScale="90000"/>
          </a:bodyPr>
          <a:lstStyle/>
          <a:p>
            <a:pPr eaLnBrk="1" hangingPunct="1"/>
            <a:r>
              <a:rPr lang="en-US" altLang="en-US" dirty="0"/>
              <a:t>Lecture Outline</a:t>
            </a:r>
          </a:p>
        </p:txBody>
      </p:sp>
      <p:sp>
        <p:nvSpPr>
          <p:cNvPr id="39939" name="Rectangle 3">
            <a:extLst>
              <a:ext uri="{FF2B5EF4-FFF2-40B4-BE49-F238E27FC236}">
                <a16:creationId xmlns:a16="http://schemas.microsoft.com/office/drawing/2014/main" id="{1EED5598-4581-4F9D-8CEF-0D1A5A5544B9}"/>
              </a:ext>
            </a:extLst>
          </p:cNvPr>
          <p:cNvSpPr>
            <a:spLocks noGrp="1" noChangeArrowheads="1"/>
          </p:cNvSpPr>
          <p:nvPr>
            <p:ph type="body" idx="1"/>
          </p:nvPr>
        </p:nvSpPr>
        <p:spPr>
          <a:xfrm>
            <a:off x="2373314" y="1233489"/>
            <a:ext cx="7381875" cy="4448175"/>
          </a:xfrm>
        </p:spPr>
        <p:txBody>
          <a:bodyPr/>
          <a:lstStyle/>
          <a:p>
            <a:pPr marL="109728" indent="0">
              <a:buNone/>
            </a:pPr>
            <a:r>
              <a:rPr lang="en-US" altLang="en-US" dirty="0"/>
              <a:t>Operations on Processes</a:t>
            </a:r>
          </a:p>
          <a:p>
            <a:pPr marL="109728" indent="0">
              <a:buNone/>
            </a:pPr>
            <a:r>
              <a:rPr lang="en-US" altLang="en-US" dirty="0"/>
              <a:t>  	Creation</a:t>
            </a:r>
          </a:p>
          <a:p>
            <a:pPr marL="109728" indent="0">
              <a:buNone/>
            </a:pPr>
            <a:r>
              <a:rPr lang="en-US" altLang="en-US" dirty="0"/>
              <a:t>	Termination</a:t>
            </a:r>
          </a:p>
          <a:p>
            <a:pPr marL="109728" indent="0">
              <a:buNone/>
            </a:pPr>
            <a:r>
              <a:rPr lang="en-US" altLang="en-US" dirty="0"/>
              <a:t>Zombie Process</a:t>
            </a:r>
          </a:p>
          <a:p>
            <a:pPr marL="109728" indent="0">
              <a:buNone/>
            </a:pPr>
            <a:r>
              <a:rPr lang="en-US" altLang="en-US" dirty="0"/>
              <a:t>Orphan Process</a:t>
            </a:r>
          </a:p>
          <a:p>
            <a:pPr marL="109728" indent="0">
              <a:buNone/>
            </a:pPr>
            <a:endParaRPr lang="en-US" altLang="en-US" dirty="0"/>
          </a:p>
          <a:p>
            <a:pPr marL="109728" indent="0">
              <a:buNone/>
            </a:pPr>
            <a:r>
              <a:rPr lang="en-US" altLang="en-US" dirty="0"/>
              <a:t>Threads</a:t>
            </a:r>
          </a:p>
          <a:p>
            <a:endParaRPr lang="en-US"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0D2D2-FDF0-6961-CAD5-33FBE4517502}"/>
            </a:ext>
          </a:extLst>
        </p:cNvPr>
        <p:cNvGrpSpPr/>
        <p:nvPr/>
      </p:nvGrpSpPr>
      <p:grpSpPr>
        <a:xfrm>
          <a:off x="0" y="0"/>
          <a:ext cx="0" cy="0"/>
          <a:chOff x="0" y="0"/>
          <a:chExt cx="0" cy="0"/>
        </a:xfrm>
      </p:grpSpPr>
      <p:sp>
        <p:nvSpPr>
          <p:cNvPr id="39938" name="Rectangle 2">
            <a:extLst>
              <a:ext uri="{FF2B5EF4-FFF2-40B4-BE49-F238E27FC236}">
                <a16:creationId xmlns:a16="http://schemas.microsoft.com/office/drawing/2014/main" id="{BF861B74-FE4A-797F-3FE7-AE5F813A9AE4}"/>
              </a:ext>
            </a:extLst>
          </p:cNvPr>
          <p:cNvSpPr>
            <a:spLocks noGrp="1" noChangeArrowheads="1"/>
          </p:cNvSpPr>
          <p:nvPr>
            <p:ph type="title"/>
          </p:nvPr>
        </p:nvSpPr>
        <p:spPr>
          <a:xfrm>
            <a:off x="1981200" y="217488"/>
            <a:ext cx="8229600" cy="576262"/>
          </a:xfrm>
        </p:spPr>
        <p:txBody>
          <a:bodyPr>
            <a:normAutofit fontScale="90000"/>
          </a:bodyPr>
          <a:lstStyle/>
          <a:p>
            <a:pPr eaLnBrk="1" hangingPunct="1"/>
            <a:r>
              <a:rPr lang="en-US" altLang="en-US"/>
              <a:t>Operations on Processes</a:t>
            </a:r>
          </a:p>
        </p:txBody>
      </p:sp>
      <p:sp>
        <p:nvSpPr>
          <p:cNvPr id="39939" name="Rectangle 3">
            <a:extLst>
              <a:ext uri="{FF2B5EF4-FFF2-40B4-BE49-F238E27FC236}">
                <a16:creationId xmlns:a16="http://schemas.microsoft.com/office/drawing/2014/main" id="{A473328A-DEA1-943D-F508-59FFB96F6687}"/>
              </a:ext>
            </a:extLst>
          </p:cNvPr>
          <p:cNvSpPr>
            <a:spLocks noGrp="1" noChangeArrowheads="1"/>
          </p:cNvSpPr>
          <p:nvPr>
            <p:ph type="body" idx="1"/>
          </p:nvPr>
        </p:nvSpPr>
        <p:spPr>
          <a:xfrm>
            <a:off x="2373314" y="1233489"/>
            <a:ext cx="7381875" cy="4448175"/>
          </a:xfrm>
        </p:spPr>
        <p:txBody>
          <a:bodyPr/>
          <a:lstStyle/>
          <a:p>
            <a:r>
              <a:rPr lang="en-US" altLang="en-US" dirty="0"/>
              <a:t>System must provide mechanisms for:</a:t>
            </a:r>
          </a:p>
          <a:p>
            <a:pPr lvl="1"/>
            <a:r>
              <a:rPr lang="en-US" altLang="en-US" dirty="0"/>
              <a:t> Process creation</a:t>
            </a:r>
          </a:p>
          <a:p>
            <a:pPr lvl="1"/>
            <a:r>
              <a:rPr lang="en-US" altLang="en-US" dirty="0"/>
              <a:t> Process termination</a:t>
            </a:r>
          </a:p>
        </p:txBody>
      </p:sp>
    </p:spTree>
    <p:extLst>
      <p:ext uri="{BB962C8B-B14F-4D97-AF65-F5344CB8AC3E}">
        <p14:creationId xmlns:p14="http://schemas.microsoft.com/office/powerpoint/2010/main" val="13108548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31995C-C50D-FD85-A71E-115B1570F02D}"/>
              </a:ext>
            </a:extLst>
          </p:cNvPr>
          <p:cNvPicPr>
            <a:picLocks noChangeAspect="1"/>
          </p:cNvPicPr>
          <p:nvPr/>
        </p:nvPicPr>
        <p:blipFill>
          <a:blip r:embed="rId2"/>
          <a:stretch>
            <a:fillRect/>
          </a:stretch>
        </p:blipFill>
        <p:spPr>
          <a:xfrm rot="10800000" flipH="1" flipV="1">
            <a:off x="2133600" y="533400"/>
            <a:ext cx="8153400" cy="5715000"/>
          </a:xfrm>
          <a:prstGeom prst="rect">
            <a:avLst/>
          </a:prstGeom>
        </p:spPr>
      </p:pic>
    </p:spTree>
    <p:extLst>
      <p:ext uri="{BB962C8B-B14F-4D97-AF65-F5344CB8AC3E}">
        <p14:creationId xmlns:p14="http://schemas.microsoft.com/office/powerpoint/2010/main" val="4151351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072917A-2F04-4923-8279-E4AEA8CC4538}"/>
              </a:ext>
            </a:extLst>
          </p:cNvPr>
          <p:cNvSpPr>
            <a:spLocks noGrp="1" noChangeArrowheads="1"/>
          </p:cNvSpPr>
          <p:nvPr>
            <p:ph type="title"/>
          </p:nvPr>
        </p:nvSpPr>
        <p:spPr>
          <a:xfrm>
            <a:off x="1981200" y="147150"/>
            <a:ext cx="8229600" cy="576262"/>
          </a:xfrm>
        </p:spPr>
        <p:txBody>
          <a:bodyPr>
            <a:normAutofit fontScale="90000"/>
          </a:bodyPr>
          <a:lstStyle/>
          <a:p>
            <a:pPr eaLnBrk="1" hangingPunct="1"/>
            <a:r>
              <a:rPr lang="en-US" altLang="en-US" dirty="0"/>
              <a:t>Process Creation</a:t>
            </a:r>
          </a:p>
        </p:txBody>
      </p:sp>
      <p:sp>
        <p:nvSpPr>
          <p:cNvPr id="41987" name="Rectangle 3">
            <a:extLst>
              <a:ext uri="{FF2B5EF4-FFF2-40B4-BE49-F238E27FC236}">
                <a16:creationId xmlns:a16="http://schemas.microsoft.com/office/drawing/2014/main" id="{D7F79436-9B7B-4340-B99C-8D1E088896F0}"/>
              </a:ext>
            </a:extLst>
          </p:cNvPr>
          <p:cNvSpPr>
            <a:spLocks noGrp="1" noChangeArrowheads="1"/>
          </p:cNvSpPr>
          <p:nvPr>
            <p:ph type="body" idx="1"/>
          </p:nvPr>
        </p:nvSpPr>
        <p:spPr>
          <a:xfrm>
            <a:off x="1163871" y="936686"/>
            <a:ext cx="8819577" cy="4984627"/>
          </a:xfrm>
        </p:spPr>
        <p:txBody>
          <a:bodyPr>
            <a:normAutofit lnSpcReduction="10000"/>
          </a:bodyPr>
          <a:lstStyle/>
          <a:p>
            <a:r>
              <a:rPr lang="en-US" altLang="en-US" b="1" dirty="0">
                <a:solidFill>
                  <a:srgbClr val="006699"/>
                </a:solidFill>
                <a:latin typeface="+mj-lt"/>
              </a:rPr>
              <a:t>Parent</a:t>
            </a:r>
            <a:r>
              <a:rPr lang="en-US" altLang="en-US" b="1" dirty="0"/>
              <a:t> </a:t>
            </a:r>
            <a:r>
              <a:rPr lang="en-US" altLang="en-US" dirty="0"/>
              <a:t>process create </a:t>
            </a:r>
            <a:r>
              <a:rPr lang="en-US" altLang="en-US" b="1" dirty="0">
                <a:solidFill>
                  <a:srgbClr val="006699"/>
                </a:solidFill>
                <a:latin typeface="+mj-lt"/>
              </a:rPr>
              <a:t>children</a:t>
            </a:r>
            <a:r>
              <a:rPr lang="en-US" altLang="en-US" b="1" dirty="0"/>
              <a:t> </a:t>
            </a:r>
            <a:r>
              <a:rPr lang="en-US" altLang="en-US" dirty="0"/>
              <a:t>processes, which, in turn create other processes, forming a </a:t>
            </a:r>
            <a:r>
              <a:rPr lang="en-US" altLang="en-US" b="1" dirty="0">
                <a:solidFill>
                  <a:srgbClr val="006699"/>
                </a:solidFill>
                <a:latin typeface="+mj-lt"/>
              </a:rPr>
              <a:t>tree</a:t>
            </a:r>
            <a:r>
              <a:rPr lang="en-US" altLang="en-US" dirty="0"/>
              <a:t> of processes</a:t>
            </a:r>
            <a:endParaRPr lang="en-US" altLang="en-US" sz="800" dirty="0"/>
          </a:p>
          <a:p>
            <a:r>
              <a:rPr lang="en-US" altLang="en-US" dirty="0"/>
              <a:t>Generally, process identified and managed via a</a:t>
            </a:r>
            <a:r>
              <a:rPr lang="en-US" altLang="en-US" b="1" dirty="0"/>
              <a:t> </a:t>
            </a:r>
            <a:r>
              <a:rPr lang="en-US" altLang="en-US" b="1" dirty="0">
                <a:solidFill>
                  <a:srgbClr val="006699"/>
                </a:solidFill>
                <a:latin typeface="+mj-lt"/>
              </a:rPr>
              <a:t>process</a:t>
            </a:r>
            <a:r>
              <a:rPr lang="en-US" altLang="en-US" b="1" dirty="0">
                <a:solidFill>
                  <a:srgbClr val="3366FF"/>
                </a:solidFill>
              </a:rPr>
              <a:t> </a:t>
            </a:r>
            <a:r>
              <a:rPr lang="en-US" altLang="en-US" b="1" dirty="0">
                <a:solidFill>
                  <a:srgbClr val="006699"/>
                </a:solidFill>
                <a:latin typeface="+mj-lt"/>
              </a:rPr>
              <a:t>identifier</a:t>
            </a:r>
            <a:r>
              <a:rPr lang="en-US" altLang="en-US" b="1" dirty="0">
                <a:solidFill>
                  <a:srgbClr val="3366FF"/>
                </a:solidFill>
              </a:rPr>
              <a:t> </a:t>
            </a:r>
            <a:r>
              <a:rPr lang="en-US" altLang="en-US" dirty="0"/>
              <a:t>(</a:t>
            </a:r>
            <a:r>
              <a:rPr lang="en-US" altLang="en-US" b="1" dirty="0">
                <a:solidFill>
                  <a:srgbClr val="006699"/>
                </a:solidFill>
                <a:latin typeface="+mj-lt"/>
              </a:rPr>
              <a:t>pid</a:t>
            </a:r>
            <a:r>
              <a:rPr lang="en-US" altLang="en-US" dirty="0"/>
              <a:t>)</a:t>
            </a:r>
            <a:endParaRPr lang="en-US" altLang="en-US" sz="800" dirty="0"/>
          </a:p>
          <a:p>
            <a:r>
              <a:rPr lang="en-US" altLang="en-US" b="1" dirty="0">
                <a:solidFill>
                  <a:srgbClr val="FF0000"/>
                </a:solidFill>
              </a:rPr>
              <a:t>Resource sharing options</a:t>
            </a:r>
          </a:p>
          <a:p>
            <a:pPr lvl="1"/>
            <a:r>
              <a:rPr lang="en-US" altLang="en-US" dirty="0"/>
              <a:t>Parent and children share all resources</a:t>
            </a:r>
          </a:p>
          <a:p>
            <a:pPr lvl="1"/>
            <a:r>
              <a:rPr lang="en-US" altLang="en-US" dirty="0"/>
              <a:t>Children share subset of parent</a:t>
            </a:r>
            <a:r>
              <a:rPr lang="ja-JP" altLang="en-US" dirty="0"/>
              <a:t>’</a:t>
            </a:r>
            <a:r>
              <a:rPr lang="en-US" altLang="ja-JP" dirty="0"/>
              <a:t>s resources</a:t>
            </a:r>
          </a:p>
          <a:p>
            <a:pPr lvl="1"/>
            <a:r>
              <a:rPr lang="en-US" altLang="en-US" dirty="0"/>
              <a:t>Parent and child share no resources</a:t>
            </a:r>
            <a:endParaRPr lang="en-US" altLang="en-US" sz="800" dirty="0"/>
          </a:p>
          <a:p>
            <a:r>
              <a:rPr lang="en-US" altLang="en-US" b="1" dirty="0">
                <a:solidFill>
                  <a:srgbClr val="FF0000"/>
                </a:solidFill>
              </a:rPr>
              <a:t>Execution options</a:t>
            </a:r>
          </a:p>
          <a:p>
            <a:pPr lvl="1"/>
            <a:r>
              <a:rPr lang="en-US" altLang="en-US" dirty="0"/>
              <a:t>Parent and children execute concurrently</a:t>
            </a:r>
          </a:p>
          <a:p>
            <a:pPr lvl="1"/>
            <a:r>
              <a:rPr lang="en-US" altLang="en-US" dirty="0"/>
              <a:t>Parent waits until children terminate</a:t>
            </a:r>
          </a:p>
          <a:p>
            <a:pPr>
              <a:buFont typeface="Monotype Sorts" pitchFamily="-84" charset="2"/>
              <a:buNone/>
            </a:pPr>
            <a:endParaRPr lang="en-US"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AE43D30-47DB-4A10-9067-ED0817C05E25}"/>
              </a:ext>
            </a:extLst>
          </p:cNvPr>
          <p:cNvSpPr>
            <a:spLocks noGrp="1" noChangeArrowheads="1"/>
          </p:cNvSpPr>
          <p:nvPr>
            <p:ph type="title"/>
          </p:nvPr>
        </p:nvSpPr>
        <p:spPr>
          <a:xfrm>
            <a:off x="2593976" y="217488"/>
            <a:ext cx="7616825" cy="576262"/>
          </a:xfrm>
        </p:spPr>
        <p:txBody>
          <a:bodyPr>
            <a:normAutofit fontScale="90000"/>
          </a:bodyPr>
          <a:lstStyle/>
          <a:p>
            <a:pPr eaLnBrk="1" hangingPunct="1"/>
            <a:r>
              <a:rPr lang="en-US" altLang="en-US"/>
              <a:t>Process Creation (Cont.)</a:t>
            </a:r>
          </a:p>
        </p:txBody>
      </p:sp>
      <p:sp>
        <p:nvSpPr>
          <p:cNvPr id="46083" name="Rectangle 3">
            <a:extLst>
              <a:ext uri="{FF2B5EF4-FFF2-40B4-BE49-F238E27FC236}">
                <a16:creationId xmlns:a16="http://schemas.microsoft.com/office/drawing/2014/main" id="{5A61E917-5669-429F-AA78-E90F2FCB894C}"/>
              </a:ext>
            </a:extLst>
          </p:cNvPr>
          <p:cNvSpPr>
            <a:spLocks noGrp="1" noChangeArrowheads="1"/>
          </p:cNvSpPr>
          <p:nvPr>
            <p:ph type="body" idx="1"/>
          </p:nvPr>
        </p:nvSpPr>
        <p:spPr>
          <a:xfrm>
            <a:off x="1345863" y="1012824"/>
            <a:ext cx="7800975" cy="5627688"/>
          </a:xfrm>
        </p:spPr>
        <p:txBody>
          <a:bodyPr/>
          <a:lstStyle/>
          <a:p>
            <a:r>
              <a:rPr lang="en-US" altLang="en-US" b="1" dirty="0">
                <a:solidFill>
                  <a:srgbClr val="FF0000"/>
                </a:solidFill>
              </a:rPr>
              <a:t>Address space</a:t>
            </a:r>
          </a:p>
          <a:p>
            <a:pPr lvl="1"/>
            <a:r>
              <a:rPr lang="en-US" altLang="en-US" dirty="0"/>
              <a:t>Child duplicate of parent</a:t>
            </a:r>
          </a:p>
          <a:p>
            <a:pPr lvl="1"/>
            <a:r>
              <a:rPr lang="en-US" altLang="en-US" dirty="0"/>
              <a:t>Child has a program loaded into it</a:t>
            </a:r>
          </a:p>
          <a:p>
            <a:r>
              <a:rPr lang="en-US" altLang="en-US" dirty="0"/>
              <a:t>UNIX examples</a:t>
            </a:r>
          </a:p>
          <a:p>
            <a:pPr lvl="1"/>
            <a:r>
              <a:rPr lang="en-US" altLang="en-US" sz="2000" b="1" dirty="0">
                <a:solidFill>
                  <a:srgbClr val="000000"/>
                </a:solidFill>
                <a:latin typeface="Courier New" panose="02070309020205020404" pitchFamily="49" charset="0"/>
              </a:rPr>
              <a:t>fork()</a:t>
            </a:r>
            <a:r>
              <a:rPr lang="en-US" altLang="en-US" sz="2000" dirty="0">
                <a:solidFill>
                  <a:srgbClr val="000000"/>
                </a:solidFill>
              </a:rPr>
              <a:t> </a:t>
            </a:r>
            <a:r>
              <a:rPr lang="en-US" altLang="en-US" dirty="0"/>
              <a:t>system call creates new process</a:t>
            </a:r>
          </a:p>
          <a:p>
            <a:pPr lvl="1"/>
            <a:r>
              <a:rPr lang="en-US" altLang="en-US" sz="2000" b="1" dirty="0">
                <a:solidFill>
                  <a:srgbClr val="000000"/>
                </a:solidFill>
                <a:latin typeface="Courier New" panose="02070309020205020404" pitchFamily="49" charset="0"/>
              </a:rPr>
              <a:t>exec()</a:t>
            </a:r>
            <a:r>
              <a:rPr lang="en-US" altLang="en-US" sz="2000" dirty="0"/>
              <a:t> </a:t>
            </a:r>
            <a:r>
              <a:rPr lang="en-US" altLang="en-US" dirty="0"/>
              <a:t>system call used after a </a:t>
            </a:r>
            <a:r>
              <a:rPr lang="en-US" altLang="en-US" sz="2000" b="1" dirty="0">
                <a:solidFill>
                  <a:srgbClr val="000000"/>
                </a:solidFill>
                <a:latin typeface="Courier New" panose="02070309020205020404" pitchFamily="49" charset="0"/>
              </a:rPr>
              <a:t>fork()</a:t>
            </a:r>
            <a:r>
              <a:rPr lang="en-US" altLang="en-US" sz="2000" dirty="0"/>
              <a:t> </a:t>
            </a:r>
            <a:r>
              <a:rPr lang="en-US" altLang="en-US" dirty="0"/>
              <a:t>to replace the process</a:t>
            </a:r>
            <a:r>
              <a:rPr lang="ja-JP" altLang="en-US" dirty="0"/>
              <a:t>’</a:t>
            </a:r>
            <a:r>
              <a:rPr lang="en-US" altLang="ja-JP" dirty="0"/>
              <a:t> memory space with a new program</a:t>
            </a:r>
          </a:p>
          <a:p>
            <a:pPr lvl="1"/>
            <a:r>
              <a:rPr lang="en-US" altLang="en-US" dirty="0"/>
              <a:t>Parent process calls </a:t>
            </a:r>
            <a:r>
              <a:rPr lang="en-US" altLang="en-US" sz="2000" b="1" dirty="0">
                <a:latin typeface="Courier New" panose="02070309020205020404" pitchFamily="49" charset="0"/>
              </a:rPr>
              <a:t>wait()</a:t>
            </a:r>
            <a:r>
              <a:rPr lang="en-US" altLang="en-US" dirty="0"/>
              <a:t>waiting for the child to terminate</a:t>
            </a:r>
          </a:p>
        </p:txBody>
      </p:sp>
      <p:pic>
        <p:nvPicPr>
          <p:cNvPr id="46084" name="Picture 1">
            <a:extLst>
              <a:ext uri="{FF2B5EF4-FFF2-40B4-BE49-F238E27FC236}">
                <a16:creationId xmlns:a16="http://schemas.microsoft.com/office/drawing/2014/main" id="{568A0721-FDA4-4095-BD34-B36CF2AB0A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2974" y="5039661"/>
            <a:ext cx="7812081" cy="12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39237D4-E7AC-45FA-BF2A-B2DEBB1756B7}"/>
              </a:ext>
            </a:extLst>
          </p:cNvPr>
          <p:cNvSpPr>
            <a:spLocks noGrp="1" noChangeArrowheads="1"/>
          </p:cNvSpPr>
          <p:nvPr>
            <p:ph type="title" idx="4294967295"/>
          </p:nvPr>
        </p:nvSpPr>
        <p:spPr>
          <a:xfrm>
            <a:off x="2362201" y="381001"/>
            <a:ext cx="7259637" cy="576263"/>
          </a:xfrm>
        </p:spPr>
        <p:txBody>
          <a:bodyPr>
            <a:normAutofit fontScale="90000"/>
          </a:bodyPr>
          <a:lstStyle/>
          <a:p>
            <a:pPr eaLnBrk="1" hangingPunct="1"/>
            <a:r>
              <a:rPr lang="en-US" altLang="en-US" dirty="0"/>
              <a:t>A Tree of Processes in Linux</a:t>
            </a:r>
          </a:p>
        </p:txBody>
      </p:sp>
      <p:pic>
        <p:nvPicPr>
          <p:cNvPr id="3" name="Picture 2" descr="A diagram of a computer network&#10;&#10;AI-generated content may be incorrect.">
            <a:extLst>
              <a:ext uri="{FF2B5EF4-FFF2-40B4-BE49-F238E27FC236}">
                <a16:creationId xmlns:a16="http://schemas.microsoft.com/office/drawing/2014/main" id="{CF3F0A43-1E26-B507-A321-BB8807D0A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904" y="1409700"/>
            <a:ext cx="8562228" cy="4457700"/>
          </a:xfrm>
          <a:prstGeom prst="rect">
            <a:avLst/>
          </a:prstGeom>
        </p:spPr>
      </p:pic>
    </p:spTree>
    <p:extLst>
      <p:ext uri="{BB962C8B-B14F-4D97-AF65-F5344CB8AC3E}">
        <p14:creationId xmlns:p14="http://schemas.microsoft.com/office/powerpoint/2010/main" val="40839096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F985CA-A081-F3E7-0F2E-55FBD4A7C4EB}"/>
              </a:ext>
            </a:extLst>
          </p:cNvPr>
          <p:cNvPicPr>
            <a:picLocks noChangeAspect="1"/>
          </p:cNvPicPr>
          <p:nvPr/>
        </p:nvPicPr>
        <p:blipFill>
          <a:blip r:embed="rId2"/>
          <a:stretch>
            <a:fillRect/>
          </a:stretch>
        </p:blipFill>
        <p:spPr>
          <a:xfrm>
            <a:off x="2057400" y="381000"/>
            <a:ext cx="8229600" cy="5867400"/>
          </a:xfrm>
          <a:prstGeom prst="rect">
            <a:avLst/>
          </a:prstGeom>
        </p:spPr>
      </p:pic>
    </p:spTree>
    <p:extLst>
      <p:ext uri="{BB962C8B-B14F-4D97-AF65-F5344CB8AC3E}">
        <p14:creationId xmlns:p14="http://schemas.microsoft.com/office/powerpoint/2010/main" val="22806713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60C463-E251-0E2B-F9E6-0DB9C6611516}"/>
              </a:ext>
            </a:extLst>
          </p:cNvPr>
          <p:cNvPicPr>
            <a:picLocks noChangeAspect="1"/>
          </p:cNvPicPr>
          <p:nvPr/>
        </p:nvPicPr>
        <p:blipFill>
          <a:blip r:embed="rId2"/>
          <a:stretch>
            <a:fillRect/>
          </a:stretch>
        </p:blipFill>
        <p:spPr>
          <a:xfrm>
            <a:off x="2133600" y="228600"/>
            <a:ext cx="8077200" cy="6324600"/>
          </a:xfrm>
          <a:prstGeom prst="rect">
            <a:avLst/>
          </a:prstGeom>
        </p:spPr>
      </p:pic>
    </p:spTree>
    <p:extLst>
      <p:ext uri="{BB962C8B-B14F-4D97-AF65-F5344CB8AC3E}">
        <p14:creationId xmlns:p14="http://schemas.microsoft.com/office/powerpoint/2010/main" val="42134834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CE1AA525-61E4-4CE5-B1B8-BBEC4CC5E094}"/>
              </a:ext>
            </a:extLst>
          </p:cNvPr>
          <p:cNvSpPr>
            <a:spLocks noGrp="1" noChangeArrowheads="1"/>
          </p:cNvSpPr>
          <p:nvPr>
            <p:ph type="title"/>
          </p:nvPr>
        </p:nvSpPr>
        <p:spPr>
          <a:xfrm>
            <a:off x="2520950" y="227013"/>
            <a:ext cx="8229600" cy="576262"/>
          </a:xfrm>
        </p:spPr>
        <p:txBody>
          <a:bodyPr>
            <a:normAutofit fontScale="90000"/>
          </a:bodyPr>
          <a:lstStyle/>
          <a:p>
            <a:pPr eaLnBrk="1" hangingPunct="1"/>
            <a:r>
              <a:rPr lang="en-US" altLang="en-US"/>
              <a:t>C Program Forking Separate Process</a:t>
            </a:r>
          </a:p>
        </p:txBody>
      </p:sp>
      <p:pic>
        <p:nvPicPr>
          <p:cNvPr id="48131" name="Picture 5" descr="Screen Shot 2012-12-04 at 11.21.10 AM.png">
            <a:extLst>
              <a:ext uri="{FF2B5EF4-FFF2-40B4-BE49-F238E27FC236}">
                <a16:creationId xmlns:a16="http://schemas.microsoft.com/office/drawing/2014/main" id="{D4AAA5E2-276C-448A-B064-DFAFD90230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59138" y="969964"/>
            <a:ext cx="6038850"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5C571C-7B16-ADE5-6D72-1772AFD79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2" y="228600"/>
            <a:ext cx="8077199" cy="6248400"/>
          </a:xfrm>
          <a:prstGeom prst="rect">
            <a:avLst/>
          </a:prstGeom>
        </p:spPr>
      </p:pic>
    </p:spTree>
    <p:extLst>
      <p:ext uri="{BB962C8B-B14F-4D97-AF65-F5344CB8AC3E}">
        <p14:creationId xmlns:p14="http://schemas.microsoft.com/office/powerpoint/2010/main" val="1023468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93E123A-FE9E-32E7-33FF-C633E25AF623}"/>
              </a:ext>
            </a:extLst>
          </p:cNvPr>
          <p:cNvPicPr>
            <a:picLocks noGrp="1" noChangeAspect="1"/>
          </p:cNvPicPr>
          <p:nvPr>
            <p:ph idx="1"/>
          </p:nvPr>
        </p:nvPicPr>
        <p:blipFill>
          <a:blip r:embed="rId2"/>
          <a:stretch>
            <a:fillRect/>
          </a:stretch>
        </p:blipFill>
        <p:spPr>
          <a:xfrm>
            <a:off x="1666407" y="244658"/>
            <a:ext cx="8859186" cy="5144492"/>
          </a:xfrm>
        </p:spPr>
      </p:pic>
      <p:sp>
        <p:nvSpPr>
          <p:cNvPr id="3" name="Rectangle 1">
            <a:extLst>
              <a:ext uri="{FF2B5EF4-FFF2-40B4-BE49-F238E27FC236}">
                <a16:creationId xmlns:a16="http://schemas.microsoft.com/office/drawing/2014/main" id="{BF07100E-BCFE-9385-F538-49FC07A25B6A}"/>
              </a:ext>
            </a:extLst>
          </p:cNvPr>
          <p:cNvSpPr>
            <a:spLocks noChangeArrowheads="1"/>
          </p:cNvSpPr>
          <p:nvPr/>
        </p:nvSpPr>
        <p:spPr bwMode="auto">
          <a:xfrm>
            <a:off x="1828800" y="5105401"/>
            <a:ext cx="7315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lang="en-US" altLang="en-US" sz="1600" b="1" dirty="0">
                <a:latin typeface="Arial" panose="020B0604020202020204" pitchFamily="34" charset="0"/>
              </a:rPr>
              <a:t>Long-Term Scheduler</a:t>
            </a:r>
            <a:r>
              <a:rPr lang="en-US" altLang="en-US" sz="1600" dirty="0">
                <a:latin typeface="Arial" panose="020B0604020202020204" pitchFamily="34" charset="0"/>
              </a:rPr>
              <a:t>: New → Ready (controls admission from job pool).</a:t>
            </a:r>
          </a:p>
          <a:p>
            <a:pPr eaLnBrk="0" fontAlgn="base" hangingPunct="0">
              <a:spcBef>
                <a:spcPct val="0"/>
              </a:spcBef>
              <a:spcAft>
                <a:spcPct val="0"/>
              </a:spcAft>
              <a:buFontTx/>
              <a:buChar char="•"/>
            </a:pPr>
            <a:r>
              <a:rPr lang="en-US" altLang="en-US" sz="1600" b="1" dirty="0">
                <a:latin typeface="Arial" panose="020B0604020202020204" pitchFamily="34" charset="0"/>
              </a:rPr>
              <a:t>Short-Term Scheduler</a:t>
            </a:r>
            <a:r>
              <a:rPr lang="en-US" altLang="en-US" sz="1600" dirty="0">
                <a:latin typeface="Arial" panose="020B0604020202020204" pitchFamily="34" charset="0"/>
              </a:rPr>
              <a:t>: Ready → Running (decides CPU execution).</a:t>
            </a:r>
          </a:p>
          <a:p>
            <a:pPr eaLnBrk="0" fontAlgn="base" hangingPunct="0">
              <a:spcBef>
                <a:spcPct val="0"/>
              </a:spcBef>
              <a:spcAft>
                <a:spcPct val="0"/>
              </a:spcAft>
              <a:buFontTx/>
              <a:buChar char="•"/>
            </a:pPr>
            <a:r>
              <a:rPr lang="en-US" altLang="en-US" sz="1600" b="1" dirty="0">
                <a:latin typeface="Arial" panose="020B0604020202020204" pitchFamily="34" charset="0"/>
              </a:rPr>
              <a:t>Medium-Term Scheduler</a:t>
            </a:r>
            <a:r>
              <a:rPr lang="en-US" altLang="en-US" sz="1600" dirty="0">
                <a:latin typeface="Arial" panose="020B0604020202020204" pitchFamily="34" charset="0"/>
              </a:rPr>
              <a:t>: Moves processes to/from Suspended states.</a:t>
            </a:r>
          </a:p>
        </p:txBody>
      </p:sp>
    </p:spTree>
    <p:extLst>
      <p:ext uri="{BB962C8B-B14F-4D97-AF65-F5344CB8AC3E}">
        <p14:creationId xmlns:p14="http://schemas.microsoft.com/office/powerpoint/2010/main" val="25389658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B3A2AC5D-C916-47B2-8787-ACB9BD2F9B0E}"/>
              </a:ext>
            </a:extLst>
          </p:cNvPr>
          <p:cNvSpPr>
            <a:spLocks noGrp="1" noChangeArrowheads="1"/>
          </p:cNvSpPr>
          <p:nvPr>
            <p:ph type="title"/>
          </p:nvPr>
        </p:nvSpPr>
        <p:spPr>
          <a:xfrm>
            <a:off x="1418492" y="551720"/>
            <a:ext cx="8229600" cy="576262"/>
          </a:xfrm>
        </p:spPr>
        <p:txBody>
          <a:bodyPr>
            <a:normAutofit fontScale="90000"/>
          </a:bodyPr>
          <a:lstStyle/>
          <a:p>
            <a:pPr eaLnBrk="1" hangingPunct="1"/>
            <a:r>
              <a:rPr lang="en-US" altLang="en-US" b="1" dirty="0">
                <a:solidFill>
                  <a:srgbClr val="FF0000"/>
                </a:solidFill>
              </a:rPr>
              <a:t>Process Termination</a:t>
            </a:r>
          </a:p>
        </p:txBody>
      </p:sp>
      <p:sp>
        <p:nvSpPr>
          <p:cNvPr id="52227" name="Rectangle 3">
            <a:extLst>
              <a:ext uri="{FF2B5EF4-FFF2-40B4-BE49-F238E27FC236}">
                <a16:creationId xmlns:a16="http://schemas.microsoft.com/office/drawing/2014/main" id="{9AB8093C-E173-4473-A450-3BC8EBA8DE1B}"/>
              </a:ext>
            </a:extLst>
          </p:cNvPr>
          <p:cNvSpPr>
            <a:spLocks noGrp="1" noChangeArrowheads="1"/>
          </p:cNvSpPr>
          <p:nvPr>
            <p:ph type="body" idx="1"/>
          </p:nvPr>
        </p:nvSpPr>
        <p:spPr>
          <a:xfrm>
            <a:off x="743934" y="1197036"/>
            <a:ext cx="11038335" cy="4463927"/>
          </a:xfrm>
        </p:spPr>
        <p:txBody>
          <a:bodyPr>
            <a:normAutofit/>
          </a:bodyPr>
          <a:lstStyle/>
          <a:p>
            <a:r>
              <a:rPr lang="en-US" altLang="en-US" dirty="0"/>
              <a:t>Process executes last statement and then asks the operating system to delete it using the </a:t>
            </a:r>
            <a:r>
              <a:rPr lang="en-US" altLang="en-US" sz="2000" b="1" dirty="0">
                <a:solidFill>
                  <a:srgbClr val="000000"/>
                </a:solidFill>
                <a:latin typeface="Courier New" panose="02070309020205020404" pitchFamily="49" charset="0"/>
              </a:rPr>
              <a:t>exit()</a:t>
            </a:r>
            <a:r>
              <a:rPr lang="en-US" altLang="en-US" sz="2000" dirty="0"/>
              <a:t> </a:t>
            </a:r>
            <a:r>
              <a:rPr lang="en-US" altLang="en-US" dirty="0"/>
              <a:t>system call.</a:t>
            </a:r>
          </a:p>
          <a:p>
            <a:pPr lvl="1"/>
            <a:r>
              <a:rPr lang="en-US" altLang="en-US" dirty="0"/>
              <a:t>Returns  status data from child to parent (via </a:t>
            </a:r>
            <a:r>
              <a:rPr lang="en-US" altLang="en-US" sz="2000" b="1" dirty="0">
                <a:solidFill>
                  <a:srgbClr val="000000"/>
                </a:solidFill>
                <a:latin typeface="Courier New" panose="02070309020205020404" pitchFamily="49" charset="0"/>
              </a:rPr>
              <a:t>wait()</a:t>
            </a:r>
            <a:r>
              <a:rPr lang="en-US" altLang="en-US" dirty="0"/>
              <a:t>)</a:t>
            </a:r>
          </a:p>
          <a:p>
            <a:pPr lvl="1"/>
            <a:r>
              <a:rPr lang="en-US" altLang="en-US" dirty="0"/>
              <a:t>Process</a:t>
            </a:r>
            <a:r>
              <a:rPr lang="ja-JP" altLang="en-US" dirty="0"/>
              <a:t>’</a:t>
            </a:r>
            <a:r>
              <a:rPr lang="en-US" altLang="ja-JP" dirty="0"/>
              <a:t> resources are deallocated by operating system</a:t>
            </a:r>
            <a:endParaRPr lang="en-US" altLang="en-US" dirty="0"/>
          </a:p>
          <a:p>
            <a:r>
              <a:rPr lang="en-US" altLang="en-US" dirty="0"/>
              <a:t>Parent may terminate the execution of children processes  using the </a:t>
            </a:r>
            <a:r>
              <a:rPr lang="en-US" altLang="en-US" sz="2000" b="1" dirty="0">
                <a:solidFill>
                  <a:srgbClr val="000000"/>
                </a:solidFill>
                <a:latin typeface="Courier New" panose="02070309020205020404" pitchFamily="49" charset="0"/>
              </a:rPr>
              <a:t>abort()</a:t>
            </a:r>
            <a:r>
              <a:rPr lang="en-US" altLang="en-US" sz="2000" dirty="0"/>
              <a:t> </a:t>
            </a:r>
            <a:r>
              <a:rPr lang="en-US" altLang="en-US" dirty="0"/>
              <a:t>system call.  Some reasons for doing so:</a:t>
            </a:r>
          </a:p>
          <a:p>
            <a:pPr lvl="1"/>
            <a:r>
              <a:rPr lang="en-US" altLang="en-US" dirty="0"/>
              <a:t>Child has exceeded allocated resources</a:t>
            </a:r>
          </a:p>
          <a:p>
            <a:pPr lvl="1"/>
            <a:r>
              <a:rPr lang="en-US" altLang="en-US" dirty="0"/>
              <a:t>Task assigned to child is no longer required</a:t>
            </a:r>
          </a:p>
          <a:p>
            <a:pPr lvl="1"/>
            <a:r>
              <a:rPr lang="en-US" altLang="en-US" dirty="0"/>
              <a:t>The parent is exiting, and the operating systems does not allow  a child to continue if its parent terminates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0622719-68BE-4BB0-B168-1A3AE8D09602}"/>
              </a:ext>
            </a:extLst>
          </p:cNvPr>
          <p:cNvSpPr>
            <a:spLocks noGrp="1" noChangeArrowheads="1"/>
          </p:cNvSpPr>
          <p:nvPr>
            <p:ph type="title"/>
          </p:nvPr>
        </p:nvSpPr>
        <p:spPr>
          <a:xfrm>
            <a:off x="1216701" y="363940"/>
            <a:ext cx="8229600" cy="576263"/>
          </a:xfrm>
        </p:spPr>
        <p:txBody>
          <a:bodyPr>
            <a:normAutofit fontScale="90000"/>
          </a:bodyPr>
          <a:lstStyle/>
          <a:p>
            <a:pPr eaLnBrk="1" hangingPunct="1"/>
            <a:r>
              <a:rPr lang="en-US" altLang="en-US" dirty="0"/>
              <a:t>Process Termination contd..</a:t>
            </a:r>
          </a:p>
        </p:txBody>
      </p:sp>
      <p:sp>
        <p:nvSpPr>
          <p:cNvPr id="54275" name="Rectangle 3">
            <a:extLst>
              <a:ext uri="{FF2B5EF4-FFF2-40B4-BE49-F238E27FC236}">
                <a16:creationId xmlns:a16="http://schemas.microsoft.com/office/drawing/2014/main" id="{C7E8DAD2-CD54-4141-B861-1A2932EF060A}"/>
              </a:ext>
            </a:extLst>
          </p:cNvPr>
          <p:cNvSpPr>
            <a:spLocks noGrp="1" noChangeArrowheads="1"/>
          </p:cNvSpPr>
          <p:nvPr>
            <p:ph type="body" idx="1"/>
          </p:nvPr>
        </p:nvSpPr>
        <p:spPr>
          <a:xfrm>
            <a:off x="1015803" y="1035477"/>
            <a:ext cx="10946348" cy="5170451"/>
          </a:xfrm>
        </p:spPr>
        <p:txBody>
          <a:bodyPr>
            <a:normAutofit/>
          </a:bodyPr>
          <a:lstStyle/>
          <a:p>
            <a:pPr marL="457200" lvl="1" indent="0">
              <a:buNone/>
            </a:pPr>
            <a:endParaRPr lang="en-US" altLang="en-US" sz="800" dirty="0"/>
          </a:p>
          <a:p>
            <a:r>
              <a:rPr lang="en-US" altLang="en-US" dirty="0"/>
              <a:t>Some operating systems do not allow child to exists if its parent has terminated.  If a process terminates, then all its children must also be terminated.</a:t>
            </a:r>
          </a:p>
          <a:p>
            <a:pPr lvl="1"/>
            <a:r>
              <a:rPr lang="en-US" altLang="en-US" b="1" dirty="0"/>
              <a:t>cascading termination.  </a:t>
            </a:r>
            <a:r>
              <a:rPr lang="en-US" altLang="en-US" dirty="0"/>
              <a:t>All children, grandchildren, etc.,  are  terminated.</a:t>
            </a:r>
            <a:endParaRPr lang="en-US" altLang="en-US" b="1" dirty="0"/>
          </a:p>
          <a:p>
            <a:pPr lvl="1"/>
            <a:r>
              <a:rPr lang="en-US" altLang="en-US" dirty="0"/>
              <a:t>The termination is initiated by the operating system.</a:t>
            </a:r>
            <a:endParaRPr lang="en-US" altLang="en-US" b="1" dirty="0"/>
          </a:p>
          <a:p>
            <a:r>
              <a:rPr lang="en-US" altLang="en-US" dirty="0"/>
              <a:t>The parent process may wait for termination of a child process by using the </a:t>
            </a:r>
            <a:r>
              <a:rPr lang="en-US" altLang="en-US" sz="2000" b="1" dirty="0">
                <a:solidFill>
                  <a:srgbClr val="000000"/>
                </a:solidFill>
                <a:latin typeface="Courier New" panose="02070309020205020404" pitchFamily="49" charset="0"/>
              </a:rPr>
              <a:t>wait()</a:t>
            </a:r>
            <a:r>
              <a:rPr lang="en-US" altLang="en-US" dirty="0"/>
              <a:t>system call</a:t>
            </a:r>
            <a:r>
              <a:rPr lang="en-US" altLang="en-US" b="1" dirty="0">
                <a:solidFill>
                  <a:srgbClr val="000000"/>
                </a:solidFill>
                <a:latin typeface="Courier New" panose="02070309020205020404" pitchFamily="49" charset="0"/>
              </a:rPr>
              <a:t>. </a:t>
            </a:r>
            <a:r>
              <a:rPr lang="en-US" altLang="en-US" dirty="0"/>
              <a:t>The call returns status information and the pid of the terminated process</a:t>
            </a: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pid = wait(&amp;status); </a:t>
            </a:r>
          </a:p>
          <a:p>
            <a:r>
              <a:rPr lang="en-US" altLang="en-US" dirty="0"/>
              <a:t>If no parent waiting (did not invoke </a:t>
            </a:r>
            <a:r>
              <a:rPr lang="en-US" altLang="en-US" sz="2000" b="1" dirty="0">
                <a:solidFill>
                  <a:srgbClr val="000000"/>
                </a:solidFill>
                <a:latin typeface="Courier New" panose="02070309020205020404" pitchFamily="49" charset="0"/>
              </a:rPr>
              <a:t>wait()</a:t>
            </a:r>
            <a:r>
              <a:rPr lang="en-US" altLang="en-US" dirty="0"/>
              <a:t>) process is a </a:t>
            </a:r>
            <a:r>
              <a:rPr lang="en-US" altLang="en-US" b="1" dirty="0">
                <a:solidFill>
                  <a:srgbClr val="FF0000"/>
                </a:solidFill>
                <a:latin typeface="+mj-lt"/>
              </a:rPr>
              <a:t>zombie</a:t>
            </a:r>
          </a:p>
          <a:p>
            <a:r>
              <a:rPr lang="en-US" altLang="en-US" dirty="0"/>
              <a:t>If parent terminated without invoking</a:t>
            </a:r>
            <a:r>
              <a:rPr lang="en-US" altLang="en-US" b="1" dirty="0">
                <a:solidFill>
                  <a:srgbClr val="000000"/>
                </a:solidFill>
                <a:latin typeface="Courier New" panose="02070309020205020404" pitchFamily="49" charset="0"/>
              </a:rPr>
              <a:t> </a:t>
            </a:r>
            <a:r>
              <a:rPr lang="en-US" altLang="en-US" sz="2000" b="1" dirty="0">
                <a:solidFill>
                  <a:srgbClr val="000000"/>
                </a:solidFill>
                <a:latin typeface="Courier New" panose="02070309020205020404" pitchFamily="49" charset="0"/>
              </a:rPr>
              <a:t>wait()</a:t>
            </a:r>
            <a:r>
              <a:rPr lang="en-US" altLang="en-US" dirty="0"/>
              <a:t>, process is an </a:t>
            </a:r>
            <a:r>
              <a:rPr lang="en-US" altLang="en-US" b="1" dirty="0">
                <a:solidFill>
                  <a:srgbClr val="FF0000"/>
                </a:solidFill>
                <a:latin typeface="+mj-lt"/>
              </a:rPr>
              <a:t>orphan</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65DDC6-E809-2E45-630C-D4B2F3FB3595}"/>
              </a:ext>
            </a:extLst>
          </p:cNvPr>
          <p:cNvPicPr>
            <a:picLocks noChangeAspect="1"/>
          </p:cNvPicPr>
          <p:nvPr/>
        </p:nvPicPr>
        <p:blipFill>
          <a:blip r:embed="rId2"/>
          <a:stretch>
            <a:fillRect/>
          </a:stretch>
        </p:blipFill>
        <p:spPr>
          <a:xfrm>
            <a:off x="2057400" y="152400"/>
            <a:ext cx="8077200" cy="6294620"/>
          </a:xfrm>
          <a:prstGeom prst="rect">
            <a:avLst/>
          </a:prstGeom>
        </p:spPr>
      </p:pic>
    </p:spTree>
    <p:extLst>
      <p:ext uri="{BB962C8B-B14F-4D97-AF65-F5344CB8AC3E}">
        <p14:creationId xmlns:p14="http://schemas.microsoft.com/office/powerpoint/2010/main" val="1765990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DF19BC2-80AF-1FF7-8965-25CB773D5EB4}"/>
              </a:ext>
            </a:extLst>
          </p:cNvPr>
          <p:cNvSpPr txBox="1">
            <a:spLocks noChangeArrowheads="1"/>
          </p:cNvSpPr>
          <p:nvPr/>
        </p:nvSpPr>
        <p:spPr>
          <a:xfrm>
            <a:off x="1512757" y="186128"/>
            <a:ext cx="8229600" cy="576262"/>
          </a:xfrm>
          <a:prstGeom prst="rect">
            <a:avLst/>
          </a:prstGeom>
        </p:spPr>
        <p:txBody>
          <a:bodyPr>
            <a:normAutofit fontScale="90000" lnSpcReduction="20000"/>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altLang="en-US" dirty="0"/>
              <a:t>Introduction to Threads</a:t>
            </a:r>
          </a:p>
        </p:txBody>
      </p:sp>
      <p:sp>
        <p:nvSpPr>
          <p:cNvPr id="6" name="TextBox 5">
            <a:extLst>
              <a:ext uri="{FF2B5EF4-FFF2-40B4-BE49-F238E27FC236}">
                <a16:creationId xmlns:a16="http://schemas.microsoft.com/office/drawing/2014/main" id="{29BE7416-FCCC-5341-6760-435DB18CB2FD}"/>
              </a:ext>
            </a:extLst>
          </p:cNvPr>
          <p:cNvSpPr txBox="1"/>
          <p:nvPr/>
        </p:nvSpPr>
        <p:spPr>
          <a:xfrm>
            <a:off x="1063052" y="762390"/>
            <a:ext cx="10674246" cy="5847755"/>
          </a:xfrm>
          <a:prstGeom prst="rect">
            <a:avLst/>
          </a:prstGeom>
          <a:noFill/>
        </p:spPr>
        <p:txBody>
          <a:bodyPr wrap="square" rtlCol="0">
            <a:spAutoFit/>
          </a:bodyPr>
          <a:lstStyle/>
          <a:p>
            <a:pPr algn="just"/>
            <a:r>
              <a:rPr lang="en-US" sz="2000" dirty="0"/>
              <a:t>The process model discussed so far has implied that a process is a program that performs a single thread of execution.</a:t>
            </a:r>
          </a:p>
          <a:p>
            <a:pPr algn="just"/>
            <a:endParaRPr lang="en-US" sz="2000" dirty="0"/>
          </a:p>
          <a:p>
            <a:pPr algn="just"/>
            <a:r>
              <a:rPr lang="en-US" sz="2000" dirty="0"/>
              <a:t>For example, when a process is running a word-processor program, a single thread of instructions is being executed. This single thread of control allows the process to perform only one task at a time. Thus, the user cannot simultaneously type in characters and run the spell checker.</a:t>
            </a:r>
          </a:p>
          <a:p>
            <a:pPr algn="just"/>
            <a:endParaRPr lang="en-US" sz="2000" dirty="0"/>
          </a:p>
          <a:p>
            <a:pPr algn="just"/>
            <a:r>
              <a:rPr lang="en-US" sz="2000" dirty="0"/>
              <a:t>Most modern operating systems have extended the process concept to allow a process to have multiple threads of execution and thus to perform more than one task at a time. </a:t>
            </a:r>
            <a:r>
              <a:rPr lang="en-US" sz="2000" b="1" dirty="0"/>
              <a:t>This feature is especially beneficial on multicore systems, where multiple threads can run in parallel.</a:t>
            </a:r>
          </a:p>
          <a:p>
            <a:pPr algn="just"/>
            <a:endParaRPr lang="en-US" sz="2000" b="1" dirty="0"/>
          </a:p>
          <a:p>
            <a:pPr algn="just"/>
            <a:r>
              <a:rPr lang="en-US" sz="2000" dirty="0"/>
              <a:t>A multithreaded word processor could, for example, assign one thread to manage user input while another thread runs the spell checker. On systems that support threads, the PCB is expanded to include information for each thread.</a:t>
            </a:r>
            <a:endParaRPr lang="en-US" sz="2000" b="1" dirty="0"/>
          </a:p>
          <a:p>
            <a:endParaRPr lang="en-US" sz="2800" dirty="0"/>
          </a:p>
          <a:p>
            <a:endParaRPr lang="en-US" sz="2800" dirty="0"/>
          </a:p>
          <a:p>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50D31-1982-4D04-E317-E9D3274D49B3}"/>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6506467F-AC2A-B79D-AD9C-8A7CB9CC46D2}"/>
              </a:ext>
            </a:extLst>
          </p:cNvPr>
          <p:cNvSpPr txBox="1">
            <a:spLocks noChangeArrowheads="1"/>
          </p:cNvSpPr>
          <p:nvPr/>
        </p:nvSpPr>
        <p:spPr>
          <a:xfrm>
            <a:off x="542144" y="126168"/>
            <a:ext cx="8229600" cy="576262"/>
          </a:xfrm>
          <a:prstGeom prst="rect">
            <a:avLst/>
          </a:prstGeom>
        </p:spPr>
        <p:txBody>
          <a:bodyPr>
            <a:normAutofit fontScale="90000" lnSpcReduction="20000"/>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altLang="en-US" dirty="0"/>
              <a:t>Threads</a:t>
            </a:r>
          </a:p>
        </p:txBody>
      </p:sp>
      <p:sp>
        <p:nvSpPr>
          <p:cNvPr id="6" name="TextBox 5">
            <a:extLst>
              <a:ext uri="{FF2B5EF4-FFF2-40B4-BE49-F238E27FC236}">
                <a16:creationId xmlns:a16="http://schemas.microsoft.com/office/drawing/2014/main" id="{53664E31-C3E9-61BA-7C60-CFAAD3F8C7F5}"/>
              </a:ext>
            </a:extLst>
          </p:cNvPr>
          <p:cNvSpPr txBox="1"/>
          <p:nvPr/>
        </p:nvSpPr>
        <p:spPr>
          <a:xfrm>
            <a:off x="542144" y="702430"/>
            <a:ext cx="11649856" cy="3570208"/>
          </a:xfrm>
          <a:prstGeom prst="rect">
            <a:avLst/>
          </a:prstGeom>
          <a:noFill/>
        </p:spPr>
        <p:txBody>
          <a:bodyPr wrap="square" rtlCol="0">
            <a:spAutoFit/>
          </a:bodyPr>
          <a:lstStyle/>
          <a:p>
            <a:pPr marL="514350" indent="-514350">
              <a:buFont typeface="Wingdings" panose="05000000000000000000" pitchFamily="2" charset="2"/>
              <a:buChar char="q"/>
            </a:pPr>
            <a:r>
              <a:rPr lang="en-US" sz="2000" dirty="0"/>
              <a:t>A thread is a basic unit of CPU utilization.</a:t>
            </a:r>
          </a:p>
          <a:p>
            <a:pPr marL="514350" indent="-514350">
              <a:buFont typeface="Wingdings" panose="05000000000000000000" pitchFamily="2" charset="2"/>
              <a:buChar char="q"/>
            </a:pPr>
            <a:endParaRPr lang="en-US" sz="2000" dirty="0"/>
          </a:p>
          <a:p>
            <a:pPr marL="514350" indent="-514350">
              <a:buFont typeface="Wingdings" panose="05000000000000000000" pitchFamily="2" charset="2"/>
              <a:buChar char="q"/>
            </a:pPr>
            <a:r>
              <a:rPr lang="en-US" sz="2000" dirty="0"/>
              <a:t>It comprises a thread ID, a program counter (PC), a register set, and a stack. It shares with other threads belonging to the same process its code section, data section, and other operating-system resources, such as open files and signals.</a:t>
            </a:r>
          </a:p>
          <a:p>
            <a:pPr marL="457200" indent="-457200">
              <a:buFont typeface="Wingdings" panose="05000000000000000000" pitchFamily="2" charset="2"/>
              <a:buChar char="q"/>
            </a:pPr>
            <a:endParaRPr lang="en-US" sz="2000" dirty="0"/>
          </a:p>
          <a:p>
            <a:pPr marL="457200" indent="-457200">
              <a:buFont typeface="Wingdings" panose="05000000000000000000" pitchFamily="2" charset="2"/>
              <a:buChar char="q"/>
            </a:pPr>
            <a:r>
              <a:rPr lang="en-US" sz="2000" dirty="0"/>
              <a:t> A thread is the smallest unit of execution within a process.</a:t>
            </a:r>
          </a:p>
          <a:p>
            <a:pPr marL="457200" indent="-457200">
              <a:buFont typeface="Wingdings" panose="05000000000000000000" pitchFamily="2" charset="2"/>
              <a:buChar char="q"/>
            </a:pPr>
            <a:endParaRPr lang="en-US" sz="2000" dirty="0"/>
          </a:p>
          <a:p>
            <a:pPr marL="457200" indent="-457200">
              <a:buFont typeface="Wingdings" panose="05000000000000000000" pitchFamily="2" charset="2"/>
              <a:buChar char="q"/>
            </a:pPr>
            <a:r>
              <a:rPr lang="en-US" sz="2000" dirty="0"/>
              <a:t>Threads are light weight processes.</a:t>
            </a:r>
          </a:p>
          <a:p>
            <a:endParaRPr lang="en-US" sz="2800" dirty="0"/>
          </a:p>
          <a:p>
            <a:endParaRPr lang="en-US" dirty="0"/>
          </a:p>
        </p:txBody>
      </p:sp>
      <p:pic>
        <p:nvPicPr>
          <p:cNvPr id="3" name="Picture 2" descr="A diagram of a computer&#10;&#10;AI-generated content may be incorrect.">
            <a:extLst>
              <a:ext uri="{FF2B5EF4-FFF2-40B4-BE49-F238E27FC236}">
                <a16:creationId xmlns:a16="http://schemas.microsoft.com/office/drawing/2014/main" id="{F4066B47-7307-3A45-693B-F8558FB4A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907" y="3057993"/>
            <a:ext cx="6716352" cy="3800007"/>
          </a:xfrm>
          <a:prstGeom prst="rect">
            <a:avLst/>
          </a:prstGeom>
        </p:spPr>
      </p:pic>
    </p:spTree>
    <p:extLst>
      <p:ext uri="{BB962C8B-B14F-4D97-AF65-F5344CB8AC3E}">
        <p14:creationId xmlns:p14="http://schemas.microsoft.com/office/powerpoint/2010/main" val="26528475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46D3DE18-7E7E-4C93-8C78-DD142B08CC88}"/>
              </a:ext>
            </a:extLst>
          </p:cNvPr>
          <p:cNvSpPr>
            <a:spLocks noGrp="1" noChangeArrowheads="1"/>
          </p:cNvSpPr>
          <p:nvPr>
            <p:ph type="title" idx="4294967295"/>
          </p:nvPr>
        </p:nvSpPr>
        <p:spPr>
          <a:xfrm>
            <a:off x="2168526" y="228601"/>
            <a:ext cx="8499475" cy="576263"/>
          </a:xfrm>
        </p:spPr>
        <p:txBody>
          <a:bodyPr>
            <a:normAutofit fontScale="90000"/>
          </a:bodyPr>
          <a:lstStyle/>
          <a:p>
            <a:pPr eaLnBrk="1" hangingPunct="1"/>
            <a:r>
              <a:rPr lang="en-US" altLang="en-US" dirty="0"/>
              <a:t>Single and Multithreaded Processes</a:t>
            </a:r>
          </a:p>
        </p:txBody>
      </p:sp>
      <p:pic>
        <p:nvPicPr>
          <p:cNvPr id="12290" name="Picture 1">
            <a:extLst>
              <a:ext uri="{FF2B5EF4-FFF2-40B4-BE49-F238E27FC236}">
                <a16:creationId xmlns:a16="http://schemas.microsoft.com/office/drawing/2014/main" id="{0489C83A-880F-4FB0-8474-2FE1A357C54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3300" y="1282700"/>
            <a:ext cx="762635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CB64F3E7-BE56-4BF5-89DF-866E7EA88B71}"/>
              </a:ext>
            </a:extLst>
          </p:cNvPr>
          <p:cNvSpPr>
            <a:spLocks noGrp="1" noChangeArrowheads="1"/>
          </p:cNvSpPr>
          <p:nvPr>
            <p:ph type="title"/>
          </p:nvPr>
        </p:nvSpPr>
        <p:spPr>
          <a:xfrm>
            <a:off x="2386013" y="481242"/>
            <a:ext cx="6951662" cy="312738"/>
          </a:xfrm>
        </p:spPr>
        <p:txBody>
          <a:bodyPr>
            <a:normAutofit fontScale="90000"/>
          </a:bodyPr>
          <a:lstStyle/>
          <a:p>
            <a:pPr eaLnBrk="1" hangingPunct="1"/>
            <a:r>
              <a:rPr lang="en-US" altLang="en-US" dirty="0"/>
              <a:t>Benefits of Multithreading</a:t>
            </a:r>
          </a:p>
        </p:txBody>
      </p:sp>
      <p:sp>
        <p:nvSpPr>
          <p:cNvPr id="16386" name="Rectangle 3">
            <a:extLst>
              <a:ext uri="{FF2B5EF4-FFF2-40B4-BE49-F238E27FC236}">
                <a16:creationId xmlns:a16="http://schemas.microsoft.com/office/drawing/2014/main" id="{AEFC87E0-114C-4BFC-8B34-FD5EF6B87DCF}"/>
              </a:ext>
            </a:extLst>
          </p:cNvPr>
          <p:cNvSpPr>
            <a:spLocks noGrp="1" noChangeArrowheads="1"/>
          </p:cNvSpPr>
          <p:nvPr>
            <p:ph type="body" idx="1"/>
          </p:nvPr>
        </p:nvSpPr>
        <p:spPr>
          <a:xfrm>
            <a:off x="2330450" y="1233489"/>
            <a:ext cx="7880350" cy="4530725"/>
          </a:xfrm>
        </p:spPr>
        <p:txBody>
          <a:bodyPr>
            <a:normAutofit fontScale="92500"/>
          </a:bodyPr>
          <a:lstStyle/>
          <a:p>
            <a:r>
              <a:rPr lang="en-US" altLang="en-US" b="1" dirty="0"/>
              <a:t>Responsiveness – </a:t>
            </a:r>
            <a:r>
              <a:rPr lang="en-US" altLang="en-US" dirty="0"/>
              <a:t>may allow continued execution if part of process is blocked, especially important for user interfaces</a:t>
            </a:r>
          </a:p>
          <a:p>
            <a:r>
              <a:rPr lang="en-US" altLang="en-US" b="1" dirty="0"/>
              <a:t>Resource Sharing – </a:t>
            </a:r>
            <a:r>
              <a:rPr lang="en-US" altLang="en-US" dirty="0"/>
              <a:t>threads share resources of process, easier than shared memory or message passing.</a:t>
            </a:r>
          </a:p>
          <a:p>
            <a:r>
              <a:rPr lang="en-US" altLang="en-US" b="1" dirty="0"/>
              <a:t>Economy – </a:t>
            </a:r>
            <a:r>
              <a:rPr lang="en-US" altLang="en-US" dirty="0"/>
              <a:t>cheaper than process creation, thread switching lower overhead than context switching.</a:t>
            </a:r>
          </a:p>
          <a:p>
            <a:r>
              <a:rPr lang="en-US" altLang="en-US" b="1" dirty="0"/>
              <a:t>Scalability – </a:t>
            </a:r>
            <a:r>
              <a:rPr lang="en-US" altLang="en-US" dirty="0"/>
              <a:t>process can take advantage of multicore architectures.</a:t>
            </a:r>
            <a:br>
              <a:rPr lang="en-US" altLang="en-US" dirty="0"/>
            </a:br>
            <a:endParaRPr lang="en-US" altLang="en-US" dirty="0"/>
          </a:p>
          <a:p>
            <a:endParaRPr lang="en-US" altLang="en-US" b="1"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A7143B20-81F4-4C44-95F8-D8F686F2F4F7}"/>
              </a:ext>
            </a:extLst>
          </p:cNvPr>
          <p:cNvSpPr>
            <a:spLocks noGrp="1"/>
          </p:cNvSpPr>
          <p:nvPr>
            <p:ph idx="1"/>
          </p:nvPr>
        </p:nvSpPr>
        <p:spPr>
          <a:xfrm>
            <a:off x="2234406" y="1600200"/>
            <a:ext cx="8128794" cy="3059112"/>
          </a:xfrm>
        </p:spPr>
        <p:txBody>
          <a:bodyPr>
            <a:normAutofit/>
          </a:bodyPr>
          <a:lstStyle/>
          <a:p>
            <a:r>
              <a:rPr lang="en-US" altLang="en-US" sz="3000" b="1" dirty="0">
                <a:solidFill>
                  <a:srgbClr val="006699"/>
                </a:solidFill>
                <a:latin typeface="+mj-lt"/>
              </a:rPr>
              <a:t>Multicore</a:t>
            </a:r>
            <a:r>
              <a:rPr lang="en-US" altLang="en-US" sz="3000" dirty="0"/>
              <a:t> or </a:t>
            </a:r>
            <a:r>
              <a:rPr lang="en-US" altLang="en-US" sz="3000" b="1" dirty="0">
                <a:solidFill>
                  <a:srgbClr val="006699"/>
                </a:solidFill>
                <a:latin typeface="+mj-lt"/>
              </a:rPr>
              <a:t>multiprocessor</a:t>
            </a:r>
            <a:r>
              <a:rPr lang="en-US" altLang="en-US" sz="3000" dirty="0"/>
              <a:t> challenges include:</a:t>
            </a:r>
          </a:p>
          <a:p>
            <a:pPr lvl="1"/>
            <a:r>
              <a:rPr lang="en-US" altLang="en-US" sz="2600" b="1" dirty="0"/>
              <a:t>Identifying tasks</a:t>
            </a:r>
          </a:p>
          <a:p>
            <a:pPr lvl="1"/>
            <a:r>
              <a:rPr lang="en-US" altLang="en-US" sz="2600" b="1" dirty="0"/>
              <a:t>Balance</a:t>
            </a:r>
          </a:p>
          <a:p>
            <a:pPr lvl="1"/>
            <a:r>
              <a:rPr lang="en-US" altLang="en-US" sz="2600" b="1" dirty="0"/>
              <a:t>Data splitting</a:t>
            </a:r>
          </a:p>
          <a:p>
            <a:pPr lvl="1"/>
            <a:r>
              <a:rPr lang="en-US" altLang="en-US" sz="2600" b="1" dirty="0"/>
              <a:t>Data dependency</a:t>
            </a:r>
          </a:p>
          <a:p>
            <a:pPr lvl="1"/>
            <a:r>
              <a:rPr lang="en-US" altLang="en-US" sz="2600" b="1" dirty="0"/>
              <a:t>Testing and debugging</a:t>
            </a:r>
          </a:p>
          <a:p>
            <a:pPr lvl="1">
              <a:buFont typeface="Monotype Sorts" pitchFamily="-84" charset="2"/>
              <a:buNone/>
            </a:pPr>
            <a:endParaRPr lang="en-US" altLang="en-US" dirty="0"/>
          </a:p>
          <a:p>
            <a:pPr lvl="1">
              <a:buFont typeface="Monotype Sorts" pitchFamily="-84" charset="2"/>
              <a:buNone/>
            </a:pPr>
            <a:endParaRPr lang="en-US" altLang="en-US" dirty="0"/>
          </a:p>
        </p:txBody>
      </p:sp>
      <p:sp>
        <p:nvSpPr>
          <p:cNvPr id="3" name="Title 2">
            <a:extLst>
              <a:ext uri="{FF2B5EF4-FFF2-40B4-BE49-F238E27FC236}">
                <a16:creationId xmlns:a16="http://schemas.microsoft.com/office/drawing/2014/main" id="{50515FE5-81A4-A5EB-BFD2-261FCF4E2BBC}"/>
              </a:ext>
            </a:extLst>
          </p:cNvPr>
          <p:cNvSpPr>
            <a:spLocks noGrp="1"/>
          </p:cNvSpPr>
          <p:nvPr>
            <p:ph type="title"/>
          </p:nvPr>
        </p:nvSpPr>
        <p:spPr>
          <a:xfrm>
            <a:off x="1981200" y="274639"/>
            <a:ext cx="8991600" cy="844549"/>
          </a:xfrm>
        </p:spPr>
        <p:txBody>
          <a:bodyPr>
            <a:normAutofit fontScale="90000"/>
          </a:bodyPr>
          <a:lstStyle/>
          <a:p>
            <a:r>
              <a:rPr lang="en-US" dirty="0"/>
              <a:t>Challenges in programming for multicore systems: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99AFB161-ED93-4730-90CF-60C15CF17766}"/>
              </a:ext>
            </a:extLst>
          </p:cNvPr>
          <p:cNvSpPr>
            <a:spLocks noGrp="1"/>
          </p:cNvSpPr>
          <p:nvPr>
            <p:ph type="title"/>
          </p:nvPr>
        </p:nvSpPr>
        <p:spPr>
          <a:xfrm>
            <a:off x="656288" y="259987"/>
            <a:ext cx="8229600" cy="576262"/>
          </a:xfrm>
        </p:spPr>
        <p:txBody>
          <a:bodyPr>
            <a:normAutofit fontScale="90000"/>
          </a:bodyPr>
          <a:lstStyle/>
          <a:p>
            <a:pPr eaLnBrk="1" hangingPunct="1"/>
            <a:r>
              <a:rPr lang="en-US" altLang="en-US" dirty="0"/>
              <a:t>Multicore Programming</a:t>
            </a:r>
          </a:p>
        </p:txBody>
      </p:sp>
      <p:sp>
        <p:nvSpPr>
          <p:cNvPr id="20482" name="Rectangle 3">
            <a:extLst>
              <a:ext uri="{FF2B5EF4-FFF2-40B4-BE49-F238E27FC236}">
                <a16:creationId xmlns:a16="http://schemas.microsoft.com/office/drawing/2014/main" id="{D036A6A0-4CE5-4725-A8D1-F915FCFB1B90}"/>
              </a:ext>
            </a:extLst>
          </p:cNvPr>
          <p:cNvSpPr>
            <a:spLocks noGrp="1" noChangeArrowheads="1"/>
          </p:cNvSpPr>
          <p:nvPr/>
        </p:nvSpPr>
        <p:spPr bwMode="auto">
          <a:xfrm>
            <a:off x="2326434" y="1163639"/>
            <a:ext cx="7912359"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buSzPct val="110000"/>
              <a:buFont typeface="Wingdings" panose="05000000000000000000" pitchFamily="2" charset="2"/>
              <a:buChar char="§"/>
            </a:pPr>
            <a:r>
              <a:rPr lang="en-US" altLang="en-US" b="1" dirty="0"/>
              <a:t>Concurrent execution on single-core system:</a:t>
            </a:r>
          </a:p>
          <a:p>
            <a:endParaRPr lang="en-US" altLang="en-US" b="1" dirty="0"/>
          </a:p>
          <a:p>
            <a:endParaRPr lang="en-US" altLang="en-US" b="1" dirty="0"/>
          </a:p>
          <a:p>
            <a:endParaRPr lang="en-US" altLang="en-US" b="1" dirty="0"/>
          </a:p>
          <a:p>
            <a:pPr>
              <a:buFontTx/>
              <a:buNone/>
            </a:pPr>
            <a:endParaRPr lang="en-US" altLang="en-US" b="1" dirty="0"/>
          </a:p>
          <a:p>
            <a:pPr>
              <a:buSzPct val="110000"/>
              <a:buFont typeface="Wingdings" panose="05000000000000000000" pitchFamily="2" charset="2"/>
              <a:buChar char="§"/>
            </a:pPr>
            <a:r>
              <a:rPr lang="en-US" altLang="en-US" b="1" dirty="0"/>
              <a:t>Parallelism on a multi-core system:</a:t>
            </a:r>
          </a:p>
          <a:p>
            <a:endParaRPr lang="en-US" altLang="en-US" b="1" dirty="0"/>
          </a:p>
        </p:txBody>
      </p:sp>
      <p:pic>
        <p:nvPicPr>
          <p:cNvPr id="20483" name="Picture 1">
            <a:extLst>
              <a:ext uri="{FF2B5EF4-FFF2-40B4-BE49-F238E27FC236}">
                <a16:creationId xmlns:a16="http://schemas.microsoft.com/office/drawing/2014/main" id="{823F49F0-4145-4731-B6A8-7F150BB638B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1414" y="1830388"/>
            <a:ext cx="7799387"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2">
            <a:extLst>
              <a:ext uri="{FF2B5EF4-FFF2-40B4-BE49-F238E27FC236}">
                <a16:creationId xmlns:a16="http://schemas.microsoft.com/office/drawing/2014/main" id="{B2355580-5738-4BF5-8926-EC91E28B045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9675" y="3647590"/>
            <a:ext cx="4692650"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A9A0499F-79CC-41AA-A004-CD941E157619}"/>
              </a:ext>
            </a:extLst>
          </p:cNvPr>
          <p:cNvSpPr txBox="1">
            <a:spLocks/>
          </p:cNvSpPr>
          <p:nvPr/>
        </p:nvSpPr>
        <p:spPr>
          <a:xfrm>
            <a:off x="1828019" y="779706"/>
            <a:ext cx="8229600" cy="57626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a:t>Concurrency vs. Parallelism</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CAD927E8-64DE-4671-A690-608A4563E404}"/>
              </a:ext>
            </a:extLst>
          </p:cNvPr>
          <p:cNvSpPr>
            <a:spLocks noGrp="1"/>
          </p:cNvSpPr>
          <p:nvPr>
            <p:ph type="title"/>
          </p:nvPr>
        </p:nvSpPr>
        <p:spPr>
          <a:xfrm>
            <a:off x="2536826" y="213537"/>
            <a:ext cx="7673975" cy="576262"/>
          </a:xfrm>
        </p:spPr>
        <p:txBody>
          <a:bodyPr>
            <a:normAutofit fontScale="90000"/>
          </a:bodyPr>
          <a:lstStyle/>
          <a:p>
            <a:pPr eaLnBrk="1" hangingPunct="1"/>
            <a:r>
              <a:rPr lang="en-US" altLang="en-US" dirty="0"/>
              <a:t>Multicore Programming</a:t>
            </a:r>
          </a:p>
        </p:txBody>
      </p:sp>
      <p:sp>
        <p:nvSpPr>
          <p:cNvPr id="22530" name="Content Placeholder 2">
            <a:extLst>
              <a:ext uri="{FF2B5EF4-FFF2-40B4-BE49-F238E27FC236}">
                <a16:creationId xmlns:a16="http://schemas.microsoft.com/office/drawing/2014/main" id="{9FB1F3DE-869C-4D7F-9A3F-53A8F1DC93F7}"/>
              </a:ext>
            </a:extLst>
          </p:cNvPr>
          <p:cNvSpPr>
            <a:spLocks noGrp="1"/>
          </p:cNvSpPr>
          <p:nvPr>
            <p:ph idx="1"/>
          </p:nvPr>
        </p:nvSpPr>
        <p:spPr>
          <a:xfrm>
            <a:off x="1981200" y="3377862"/>
            <a:ext cx="8458200" cy="4530725"/>
          </a:xfrm>
        </p:spPr>
        <p:txBody>
          <a:bodyPr/>
          <a:lstStyle/>
          <a:p>
            <a:r>
              <a:rPr lang="en-US" altLang="en-US" dirty="0"/>
              <a:t>Types of parallelism </a:t>
            </a:r>
          </a:p>
          <a:p>
            <a:pPr lvl="1"/>
            <a:r>
              <a:rPr lang="en-US" altLang="en-US" b="1" dirty="0">
                <a:solidFill>
                  <a:srgbClr val="006699"/>
                </a:solidFill>
                <a:latin typeface="+mj-lt"/>
              </a:rPr>
              <a:t>Data parallelism </a:t>
            </a:r>
            <a:r>
              <a:rPr lang="en-US" altLang="en-US" dirty="0"/>
              <a:t>– distributes subsets of the same data across multiple cores, same operation on each</a:t>
            </a:r>
          </a:p>
          <a:p>
            <a:pPr lvl="1"/>
            <a:endParaRPr lang="en-US" altLang="en-US" b="1" dirty="0">
              <a:solidFill>
                <a:srgbClr val="3366FF"/>
              </a:solidFill>
            </a:endParaRPr>
          </a:p>
          <a:p>
            <a:pPr lvl="1"/>
            <a:r>
              <a:rPr lang="en-US" altLang="en-US" b="1" dirty="0">
                <a:solidFill>
                  <a:srgbClr val="006699"/>
                </a:solidFill>
                <a:latin typeface="+mj-lt"/>
              </a:rPr>
              <a:t>Task parallelism </a:t>
            </a:r>
            <a:r>
              <a:rPr lang="en-US" altLang="en-US" dirty="0"/>
              <a:t>– distributing threads across cores, each thread performing unique operation</a:t>
            </a:r>
          </a:p>
          <a:p>
            <a:pPr lvl="1">
              <a:buFont typeface="Monotype Sorts" pitchFamily="-84" charset="2"/>
              <a:buNone/>
            </a:pPr>
            <a:endParaRPr lang="en-US" altLang="en-US" dirty="0"/>
          </a:p>
        </p:txBody>
      </p:sp>
      <p:sp>
        <p:nvSpPr>
          <p:cNvPr id="5" name="TextBox 4">
            <a:extLst>
              <a:ext uri="{FF2B5EF4-FFF2-40B4-BE49-F238E27FC236}">
                <a16:creationId xmlns:a16="http://schemas.microsoft.com/office/drawing/2014/main" id="{9AF58F5E-CD7B-30C5-C099-C5137F1D4EA0}"/>
              </a:ext>
            </a:extLst>
          </p:cNvPr>
          <p:cNvSpPr txBox="1"/>
          <p:nvPr/>
        </p:nvSpPr>
        <p:spPr>
          <a:xfrm>
            <a:off x="2259013" y="1069537"/>
            <a:ext cx="7673975" cy="2308324"/>
          </a:xfrm>
          <a:prstGeom prst="rect">
            <a:avLst/>
          </a:prstGeom>
          <a:noFill/>
        </p:spPr>
        <p:txBody>
          <a:bodyPr wrap="square">
            <a:spAutoFit/>
          </a:bodyPr>
          <a:lstStyle/>
          <a:p>
            <a:r>
              <a:rPr lang="en-US" altLang="en-US" sz="2400" b="1" dirty="0"/>
              <a:t>Parallelism</a:t>
            </a:r>
            <a:r>
              <a:rPr lang="en-US" altLang="en-US" sz="2400" dirty="0"/>
              <a:t> implies a system can perform more than one task simultaneously.</a:t>
            </a:r>
          </a:p>
          <a:p>
            <a:r>
              <a:rPr lang="en-US" altLang="en-US" sz="2400" b="1" dirty="0"/>
              <a:t>Concurrency</a:t>
            </a:r>
            <a:r>
              <a:rPr lang="en-US" altLang="en-US" sz="2400" dirty="0"/>
              <a:t> supports more than one task making progress.</a:t>
            </a:r>
          </a:p>
          <a:p>
            <a:pPr lvl="1"/>
            <a:r>
              <a:rPr lang="en-US" altLang="en-US" sz="2400" dirty="0"/>
              <a:t>Single processor / core, scheduler providing concurrency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60A620-E224-FADC-E3E8-E0B940FEE2A3}"/>
              </a:ext>
            </a:extLst>
          </p:cNvPr>
          <p:cNvPicPr>
            <a:picLocks noChangeAspect="1"/>
          </p:cNvPicPr>
          <p:nvPr/>
        </p:nvPicPr>
        <p:blipFill>
          <a:blip r:embed="rId2"/>
          <a:stretch>
            <a:fillRect/>
          </a:stretch>
        </p:blipFill>
        <p:spPr>
          <a:xfrm>
            <a:off x="2209800" y="457200"/>
            <a:ext cx="8001000" cy="5486400"/>
          </a:xfrm>
          <a:prstGeom prst="rect">
            <a:avLst/>
          </a:prstGeom>
        </p:spPr>
      </p:pic>
    </p:spTree>
    <p:extLst>
      <p:ext uri="{BB962C8B-B14F-4D97-AF65-F5344CB8AC3E}">
        <p14:creationId xmlns:p14="http://schemas.microsoft.com/office/powerpoint/2010/main" val="13554884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F297ACC2-6415-49B5-B30C-3C6679A213F7}"/>
              </a:ext>
            </a:extLst>
          </p:cNvPr>
          <p:cNvSpPr>
            <a:spLocks noGrp="1"/>
          </p:cNvSpPr>
          <p:nvPr>
            <p:ph type="title" idx="4294967295"/>
          </p:nvPr>
        </p:nvSpPr>
        <p:spPr>
          <a:xfrm>
            <a:off x="1524000" y="274638"/>
            <a:ext cx="8229600" cy="1143000"/>
          </a:xfrm>
        </p:spPr>
        <p:txBody>
          <a:bodyPr/>
          <a:lstStyle/>
          <a:p>
            <a:r>
              <a:rPr lang="en-US" altLang="en-US" dirty="0"/>
              <a:t>Data and Task Parallelism</a:t>
            </a:r>
          </a:p>
        </p:txBody>
      </p:sp>
      <p:pic>
        <p:nvPicPr>
          <p:cNvPr id="24578" name="Picture 1">
            <a:extLst>
              <a:ext uri="{FF2B5EF4-FFF2-40B4-BE49-F238E27FC236}">
                <a16:creationId xmlns:a16="http://schemas.microsoft.com/office/drawing/2014/main" id="{7C4056CB-23F8-4E11-9D19-A3540316F52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62301" y="1473200"/>
            <a:ext cx="5851525"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13ED592C-0C4E-45A3-A96C-C192AD94647B}"/>
              </a:ext>
            </a:extLst>
          </p:cNvPr>
          <p:cNvSpPr>
            <a:spLocks noGrp="1"/>
          </p:cNvSpPr>
          <p:nvPr>
            <p:ph type="title" idx="4294967295"/>
          </p:nvPr>
        </p:nvSpPr>
        <p:spPr>
          <a:xfrm>
            <a:off x="1524000" y="274638"/>
            <a:ext cx="8229600" cy="1143000"/>
          </a:xfrm>
        </p:spPr>
        <p:txBody>
          <a:bodyPr>
            <a:normAutofit fontScale="90000"/>
          </a:bodyPr>
          <a:lstStyle/>
          <a:p>
            <a:r>
              <a:rPr lang="en-US" altLang="en-US" dirty="0"/>
              <a:t>Types of Threads </a:t>
            </a:r>
            <a:br>
              <a:rPr lang="en-US" altLang="en-US" dirty="0"/>
            </a:br>
            <a:r>
              <a:rPr lang="en-US" altLang="en-US" sz="3600" dirty="0">
                <a:solidFill>
                  <a:srgbClr val="FF0000"/>
                </a:solidFill>
              </a:rPr>
              <a:t>User and Kernel Threads</a:t>
            </a:r>
            <a:endParaRPr lang="en-US" altLang="en-US" dirty="0">
              <a:solidFill>
                <a:srgbClr val="FF0000"/>
              </a:solidFill>
            </a:endParaRPr>
          </a:p>
        </p:txBody>
      </p:sp>
      <p:pic>
        <p:nvPicPr>
          <p:cNvPr id="30722" name="Picture 1">
            <a:extLst>
              <a:ext uri="{FF2B5EF4-FFF2-40B4-BE49-F238E27FC236}">
                <a16:creationId xmlns:a16="http://schemas.microsoft.com/office/drawing/2014/main" id="{2BDB5D90-D947-41F8-BDFE-DD7C4ED2F1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42000" y="1752600"/>
            <a:ext cx="48260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6D6CFA4A-500C-F920-7740-36CFF6724B2E}"/>
              </a:ext>
            </a:extLst>
          </p:cNvPr>
          <p:cNvSpPr txBox="1"/>
          <p:nvPr/>
        </p:nvSpPr>
        <p:spPr>
          <a:xfrm>
            <a:off x="1676400" y="1905000"/>
            <a:ext cx="3810000" cy="2308324"/>
          </a:xfrm>
          <a:prstGeom prst="rect">
            <a:avLst/>
          </a:prstGeom>
          <a:noFill/>
        </p:spPr>
        <p:txBody>
          <a:bodyPr wrap="square" rtlCol="0">
            <a:spAutoFit/>
          </a:bodyPr>
          <a:lstStyle/>
          <a:p>
            <a:r>
              <a:rPr lang="en-US" dirty="0"/>
              <a:t>UT: Supported above the kernel and are managed without kernel support.</a:t>
            </a:r>
          </a:p>
          <a:p>
            <a:endParaRPr lang="en-US" dirty="0"/>
          </a:p>
          <a:p>
            <a:endParaRPr lang="en-US" dirty="0"/>
          </a:p>
          <a:p>
            <a:r>
              <a:rPr lang="en-US" dirty="0"/>
              <a:t>KT: Supported and managed directly by the OS.</a:t>
            </a:r>
          </a:p>
          <a:p>
            <a:endParaRPr lang="en-US" dirty="0"/>
          </a:p>
          <a:p>
            <a:endParaRPr lang="en-US" dirty="0"/>
          </a:p>
        </p:txBody>
      </p:sp>
      <p:sp>
        <p:nvSpPr>
          <p:cNvPr id="3" name="TextBox 2">
            <a:extLst>
              <a:ext uri="{FF2B5EF4-FFF2-40B4-BE49-F238E27FC236}">
                <a16:creationId xmlns:a16="http://schemas.microsoft.com/office/drawing/2014/main" id="{716CD7E9-A0FD-8649-E2BB-158D0B9E3F22}"/>
              </a:ext>
            </a:extLst>
          </p:cNvPr>
          <p:cNvSpPr txBox="1"/>
          <p:nvPr/>
        </p:nvSpPr>
        <p:spPr>
          <a:xfrm>
            <a:off x="1981200" y="4900613"/>
            <a:ext cx="7315200" cy="1323439"/>
          </a:xfrm>
          <a:prstGeom prst="rect">
            <a:avLst/>
          </a:prstGeom>
          <a:noFill/>
        </p:spPr>
        <p:txBody>
          <a:bodyPr wrap="square" rtlCol="0">
            <a:spAutoFit/>
          </a:bodyPr>
          <a:lstStyle/>
          <a:p>
            <a:r>
              <a:rPr lang="en-US" sz="2000" dirty="0"/>
              <a:t>Ultimately, there must exist a relationship between user threads  and kernel threads.</a:t>
            </a:r>
          </a:p>
          <a:p>
            <a:r>
              <a:rPr lang="en-US" sz="2000" dirty="0"/>
              <a:t>		</a:t>
            </a:r>
            <a:r>
              <a:rPr lang="en-US" sz="2000" b="1" dirty="0"/>
              <a:t>Multithreading models</a:t>
            </a:r>
          </a:p>
          <a:p>
            <a:r>
              <a:rPr lang="en-US" sz="2000" dirty="0"/>
              <a:t>	</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27C60FED-BD89-4655-8023-6D89846C2197}"/>
              </a:ext>
            </a:extLst>
          </p:cNvPr>
          <p:cNvSpPr>
            <a:spLocks noGrp="1" noChangeArrowheads="1"/>
          </p:cNvSpPr>
          <p:nvPr>
            <p:ph type="title"/>
          </p:nvPr>
        </p:nvSpPr>
        <p:spPr>
          <a:xfrm>
            <a:off x="1981200" y="226237"/>
            <a:ext cx="8229600" cy="576262"/>
          </a:xfrm>
        </p:spPr>
        <p:txBody>
          <a:bodyPr>
            <a:normAutofit fontScale="90000"/>
          </a:bodyPr>
          <a:lstStyle/>
          <a:p>
            <a:pPr eaLnBrk="1" hangingPunct="1"/>
            <a:r>
              <a:rPr lang="en-US" altLang="en-US" dirty="0"/>
              <a:t>Multithreading Models</a:t>
            </a:r>
          </a:p>
        </p:txBody>
      </p:sp>
      <p:sp>
        <p:nvSpPr>
          <p:cNvPr id="31746" name="Rectangle 3">
            <a:extLst>
              <a:ext uri="{FF2B5EF4-FFF2-40B4-BE49-F238E27FC236}">
                <a16:creationId xmlns:a16="http://schemas.microsoft.com/office/drawing/2014/main" id="{0986761F-3FB5-4AD0-B6CE-CA9BD246E11B}"/>
              </a:ext>
            </a:extLst>
          </p:cNvPr>
          <p:cNvSpPr>
            <a:spLocks noGrp="1" noChangeArrowheads="1"/>
          </p:cNvSpPr>
          <p:nvPr>
            <p:ph type="body" idx="1"/>
          </p:nvPr>
        </p:nvSpPr>
        <p:spPr>
          <a:xfrm>
            <a:off x="1981200" y="1570038"/>
            <a:ext cx="8229600" cy="4525963"/>
          </a:xfrm>
        </p:spPr>
        <p:txBody>
          <a:bodyPr/>
          <a:lstStyle/>
          <a:p>
            <a:r>
              <a:rPr lang="en-US" altLang="en-US" dirty="0"/>
              <a:t>Many-to-One</a:t>
            </a:r>
          </a:p>
          <a:p>
            <a:r>
              <a:rPr lang="en-US" altLang="en-US" dirty="0"/>
              <a:t>One-to-One</a:t>
            </a:r>
          </a:p>
          <a:p>
            <a:r>
              <a:rPr lang="en-US" altLang="en-US" dirty="0"/>
              <a:t>Many-to-Many</a:t>
            </a:r>
          </a:p>
          <a:p>
            <a:endParaRPr lang="en-US" alt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1428C89C-D1C7-44B6-B4FD-1F83ABA1D420}"/>
              </a:ext>
            </a:extLst>
          </p:cNvPr>
          <p:cNvSpPr>
            <a:spLocks noGrp="1" noChangeArrowheads="1"/>
          </p:cNvSpPr>
          <p:nvPr>
            <p:ph type="title"/>
          </p:nvPr>
        </p:nvSpPr>
        <p:spPr>
          <a:xfrm>
            <a:off x="1981200" y="222868"/>
            <a:ext cx="8229600" cy="576262"/>
          </a:xfrm>
        </p:spPr>
        <p:txBody>
          <a:bodyPr>
            <a:normAutofit fontScale="90000"/>
          </a:bodyPr>
          <a:lstStyle/>
          <a:p>
            <a:pPr eaLnBrk="1" hangingPunct="1"/>
            <a:r>
              <a:rPr lang="en-US" altLang="en-US" dirty="0"/>
              <a:t>Many-to-One</a:t>
            </a:r>
          </a:p>
        </p:txBody>
      </p:sp>
      <p:sp>
        <p:nvSpPr>
          <p:cNvPr id="33794" name="Rectangle 3">
            <a:extLst>
              <a:ext uri="{FF2B5EF4-FFF2-40B4-BE49-F238E27FC236}">
                <a16:creationId xmlns:a16="http://schemas.microsoft.com/office/drawing/2014/main" id="{5D915EFA-C388-487C-B6EF-E80827050A34}"/>
              </a:ext>
            </a:extLst>
          </p:cNvPr>
          <p:cNvSpPr>
            <a:spLocks noGrp="1" noChangeArrowheads="1"/>
          </p:cNvSpPr>
          <p:nvPr>
            <p:ph type="body" idx="1"/>
          </p:nvPr>
        </p:nvSpPr>
        <p:spPr>
          <a:xfrm>
            <a:off x="2003426" y="990601"/>
            <a:ext cx="7575550" cy="3719511"/>
          </a:xfrm>
        </p:spPr>
        <p:txBody>
          <a:bodyPr>
            <a:normAutofit lnSpcReduction="10000"/>
          </a:bodyPr>
          <a:lstStyle/>
          <a:p>
            <a:r>
              <a:rPr lang="en-US" altLang="en-US" sz="2400" dirty="0"/>
              <a:t>Many user-level threads mapped to single kernel thread</a:t>
            </a:r>
          </a:p>
          <a:p>
            <a:r>
              <a:rPr lang="en-US" altLang="en-US" sz="2400" dirty="0"/>
              <a:t>Thread mgt. is done by the  thread library in the user space, so it is efficient.</a:t>
            </a:r>
          </a:p>
          <a:p>
            <a:r>
              <a:rPr lang="en-US" altLang="en-US" sz="2400" dirty="0"/>
              <a:t>One thread blocking causes all to block</a:t>
            </a:r>
          </a:p>
          <a:p>
            <a:r>
              <a:rPr lang="en-US" altLang="en-US" sz="2400" dirty="0"/>
              <a:t>Multiple threads may not run in parallel on multicore system because only one may be in kernel at a time</a:t>
            </a:r>
          </a:p>
          <a:p>
            <a:r>
              <a:rPr lang="en-US" altLang="en-US" sz="2400" dirty="0"/>
              <a:t>Few systems currently use this model</a:t>
            </a:r>
          </a:p>
          <a:p>
            <a:r>
              <a:rPr lang="en-US" altLang="en-US" sz="2400" dirty="0"/>
              <a:t>Examples:</a:t>
            </a:r>
          </a:p>
          <a:p>
            <a:pPr lvl="1"/>
            <a:r>
              <a:rPr lang="en-US" altLang="en-US" sz="1600" b="1" dirty="0">
                <a:solidFill>
                  <a:srgbClr val="006699"/>
                </a:solidFill>
                <a:latin typeface="+mj-lt"/>
              </a:rPr>
              <a:t>Solaris Green Threads</a:t>
            </a:r>
          </a:p>
        </p:txBody>
      </p:sp>
      <p:pic>
        <p:nvPicPr>
          <p:cNvPr id="33795" name="Picture 1">
            <a:extLst>
              <a:ext uri="{FF2B5EF4-FFF2-40B4-BE49-F238E27FC236}">
                <a16:creationId xmlns:a16="http://schemas.microsoft.com/office/drawing/2014/main" id="{6B215585-915F-44AD-918A-FBC0A438F83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1" y="3962400"/>
            <a:ext cx="3959225" cy="2672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4FBEFB0E-7F3F-4EF4-9827-FE005FBB4E98}"/>
              </a:ext>
            </a:extLst>
          </p:cNvPr>
          <p:cNvSpPr>
            <a:spLocks noGrp="1" noChangeArrowheads="1"/>
          </p:cNvSpPr>
          <p:nvPr>
            <p:ph type="title"/>
          </p:nvPr>
        </p:nvSpPr>
        <p:spPr>
          <a:xfrm>
            <a:off x="1981200" y="224522"/>
            <a:ext cx="8229600" cy="576262"/>
          </a:xfrm>
        </p:spPr>
        <p:txBody>
          <a:bodyPr>
            <a:normAutofit fontScale="90000"/>
          </a:bodyPr>
          <a:lstStyle/>
          <a:p>
            <a:pPr eaLnBrk="1" hangingPunct="1"/>
            <a:r>
              <a:rPr lang="en-US" altLang="en-US" dirty="0"/>
              <a:t>One-to-One</a:t>
            </a:r>
          </a:p>
        </p:txBody>
      </p:sp>
      <p:sp>
        <p:nvSpPr>
          <p:cNvPr id="35842" name="Rectangle 3">
            <a:extLst>
              <a:ext uri="{FF2B5EF4-FFF2-40B4-BE49-F238E27FC236}">
                <a16:creationId xmlns:a16="http://schemas.microsoft.com/office/drawing/2014/main" id="{C9353153-B94C-4BC4-A944-80F7FC0E3196}"/>
              </a:ext>
            </a:extLst>
          </p:cNvPr>
          <p:cNvSpPr>
            <a:spLocks noGrp="1" noChangeArrowheads="1"/>
          </p:cNvSpPr>
          <p:nvPr>
            <p:ph type="body" idx="1"/>
          </p:nvPr>
        </p:nvSpPr>
        <p:spPr>
          <a:xfrm>
            <a:off x="1720850" y="990601"/>
            <a:ext cx="8489951" cy="4530725"/>
          </a:xfrm>
        </p:spPr>
        <p:txBody>
          <a:bodyPr>
            <a:normAutofit/>
          </a:bodyPr>
          <a:lstStyle/>
          <a:p>
            <a:r>
              <a:rPr lang="en-US" altLang="en-US" sz="1800" dirty="0"/>
              <a:t>maps  each user-level thread to kernel thread</a:t>
            </a:r>
          </a:p>
          <a:p>
            <a:r>
              <a:rPr lang="en-US" altLang="en-US" sz="1800" dirty="0"/>
              <a:t>Creating a user-level thread creates a kernel thread</a:t>
            </a:r>
          </a:p>
          <a:p>
            <a:r>
              <a:rPr lang="en-US" altLang="en-US" sz="1800" dirty="0"/>
              <a:t>More concurrency than many-to-one</a:t>
            </a:r>
          </a:p>
          <a:p>
            <a:r>
              <a:rPr lang="en-US" altLang="en-US" sz="1800" dirty="0"/>
              <a:t>Also allows multiple threads to run in parallel on multiprocessors.</a:t>
            </a:r>
          </a:p>
          <a:p>
            <a:endParaRPr lang="en-US" altLang="en-US" sz="1800" dirty="0"/>
          </a:p>
          <a:p>
            <a:r>
              <a:rPr lang="en-US" altLang="en-US" sz="1800" dirty="0"/>
              <a:t>Creating a user thread requires creating a kernel thread.</a:t>
            </a:r>
          </a:p>
          <a:p>
            <a:r>
              <a:rPr lang="en-US" altLang="en-US" sz="1800" dirty="0"/>
              <a:t>Number of threads per process sometimes restricted due to overhead of kernel threads.</a:t>
            </a:r>
          </a:p>
        </p:txBody>
      </p:sp>
      <p:pic>
        <p:nvPicPr>
          <p:cNvPr id="35843" name="Picture 1">
            <a:extLst>
              <a:ext uri="{FF2B5EF4-FFF2-40B4-BE49-F238E27FC236}">
                <a16:creationId xmlns:a16="http://schemas.microsoft.com/office/drawing/2014/main" id="{EF8F904A-031A-45E1-82C4-C375DF8A63A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1" y="3810000"/>
            <a:ext cx="391477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C6AC490D-7E71-499F-80A2-0817A44950E2}"/>
              </a:ext>
            </a:extLst>
          </p:cNvPr>
          <p:cNvSpPr>
            <a:spLocks noGrp="1" noChangeArrowheads="1"/>
          </p:cNvSpPr>
          <p:nvPr>
            <p:ph type="title"/>
          </p:nvPr>
        </p:nvSpPr>
        <p:spPr>
          <a:xfrm>
            <a:off x="1981200" y="224522"/>
            <a:ext cx="8229600" cy="576262"/>
          </a:xfrm>
        </p:spPr>
        <p:txBody>
          <a:bodyPr>
            <a:normAutofit fontScale="90000"/>
          </a:bodyPr>
          <a:lstStyle/>
          <a:p>
            <a:pPr eaLnBrk="1" hangingPunct="1"/>
            <a:r>
              <a:rPr lang="en-US" altLang="en-US" dirty="0"/>
              <a:t>Many-to-Many Model (Hybrid)</a:t>
            </a:r>
          </a:p>
        </p:txBody>
      </p:sp>
      <p:sp>
        <p:nvSpPr>
          <p:cNvPr id="37890" name="Rectangle 3">
            <a:extLst>
              <a:ext uri="{FF2B5EF4-FFF2-40B4-BE49-F238E27FC236}">
                <a16:creationId xmlns:a16="http://schemas.microsoft.com/office/drawing/2014/main" id="{6A3ECDFD-78CA-4E72-9500-110C17908290}"/>
              </a:ext>
            </a:extLst>
          </p:cNvPr>
          <p:cNvSpPr>
            <a:spLocks noGrp="1" noChangeArrowheads="1"/>
          </p:cNvSpPr>
          <p:nvPr>
            <p:ph type="body" idx="1"/>
          </p:nvPr>
        </p:nvSpPr>
        <p:spPr>
          <a:xfrm>
            <a:off x="2351089" y="1155700"/>
            <a:ext cx="7607785" cy="4445000"/>
          </a:xfrm>
        </p:spPr>
        <p:txBody>
          <a:bodyPr>
            <a:normAutofit/>
          </a:bodyPr>
          <a:lstStyle/>
          <a:p>
            <a:r>
              <a:rPr lang="en-US" altLang="en-US" sz="2000" dirty="0"/>
              <a:t>Allows many user level threads to be mapped to many kernel threads.</a:t>
            </a:r>
          </a:p>
          <a:p>
            <a:r>
              <a:rPr lang="en-US" altLang="en-US" sz="2000" dirty="0"/>
              <a:t>Multiplexes many user threads to smaller or equal number of kernel threads.</a:t>
            </a:r>
          </a:p>
          <a:p>
            <a:r>
              <a:rPr lang="en-US" altLang="en-US" sz="2000" dirty="0"/>
              <a:t>Allows the  operating system to create a sufficient number of kernel threads.</a:t>
            </a:r>
          </a:p>
          <a:p>
            <a:r>
              <a:rPr lang="en-US" altLang="en-US" sz="2000" dirty="0"/>
              <a:t>Also, when a threads performs a blocking system call, the kernel can schedule another thread for execution.</a:t>
            </a:r>
          </a:p>
        </p:txBody>
      </p:sp>
      <p:pic>
        <p:nvPicPr>
          <p:cNvPr id="37891" name="Picture 1">
            <a:extLst>
              <a:ext uri="{FF2B5EF4-FFF2-40B4-BE49-F238E27FC236}">
                <a16:creationId xmlns:a16="http://schemas.microsoft.com/office/drawing/2014/main" id="{CCAA589D-3ED6-47FF-8B49-15D8580890C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3962400"/>
            <a:ext cx="470434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A98DC882-9265-4F2A-AAAB-DD166A263E20}"/>
              </a:ext>
            </a:extLst>
          </p:cNvPr>
          <p:cNvSpPr>
            <a:spLocks noGrp="1" noChangeArrowheads="1"/>
          </p:cNvSpPr>
          <p:nvPr>
            <p:ph type="title"/>
          </p:nvPr>
        </p:nvSpPr>
        <p:spPr>
          <a:xfrm>
            <a:off x="1981200" y="228830"/>
            <a:ext cx="8229600" cy="576262"/>
          </a:xfrm>
        </p:spPr>
        <p:txBody>
          <a:bodyPr>
            <a:normAutofit fontScale="90000"/>
          </a:bodyPr>
          <a:lstStyle/>
          <a:p>
            <a:pPr eaLnBrk="1" hangingPunct="1"/>
            <a:r>
              <a:rPr lang="en-US" altLang="en-US" dirty="0"/>
              <a:t>Two-level Model</a:t>
            </a:r>
          </a:p>
        </p:txBody>
      </p:sp>
      <p:sp>
        <p:nvSpPr>
          <p:cNvPr id="39938" name="Rectangle 3">
            <a:extLst>
              <a:ext uri="{FF2B5EF4-FFF2-40B4-BE49-F238E27FC236}">
                <a16:creationId xmlns:a16="http://schemas.microsoft.com/office/drawing/2014/main" id="{A2E2CD6A-C625-47A4-91CD-EAFB177081EE}"/>
              </a:ext>
            </a:extLst>
          </p:cNvPr>
          <p:cNvSpPr>
            <a:spLocks noGrp="1" noChangeArrowheads="1"/>
          </p:cNvSpPr>
          <p:nvPr>
            <p:ph type="body" idx="1"/>
          </p:nvPr>
        </p:nvSpPr>
        <p:spPr>
          <a:xfrm>
            <a:off x="2363788" y="1155701"/>
            <a:ext cx="7641739" cy="4456113"/>
          </a:xfrm>
        </p:spPr>
        <p:txBody>
          <a:bodyPr/>
          <a:lstStyle/>
          <a:p>
            <a:r>
              <a:rPr lang="en-US" altLang="en-US" dirty="0"/>
              <a:t>Similar to M:M, except that it allows a user thread to be </a:t>
            </a:r>
            <a:r>
              <a:rPr lang="en-US" altLang="en-US" b="1" dirty="0"/>
              <a:t>bound</a:t>
            </a:r>
            <a:r>
              <a:rPr lang="en-US" altLang="en-US" dirty="0"/>
              <a:t> to kernel thread</a:t>
            </a:r>
          </a:p>
        </p:txBody>
      </p:sp>
      <p:pic>
        <p:nvPicPr>
          <p:cNvPr id="39939" name="Picture 1">
            <a:extLst>
              <a:ext uri="{FF2B5EF4-FFF2-40B4-BE49-F238E27FC236}">
                <a16:creationId xmlns:a16="http://schemas.microsoft.com/office/drawing/2014/main" id="{95426A68-78A8-483B-AE90-0C4299BC760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5100" y="2336800"/>
            <a:ext cx="42227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5C14A-1276-9C62-DD0F-6FD3708065A8}"/>
            </a:ext>
          </a:extLst>
        </p:cNvPr>
        <p:cNvGrpSpPr/>
        <p:nvPr/>
      </p:nvGrpSpPr>
      <p:grpSpPr>
        <a:xfrm>
          <a:off x="0" y="0"/>
          <a:ext cx="0" cy="0"/>
          <a:chOff x="0" y="0"/>
          <a:chExt cx="0" cy="0"/>
        </a:xfrm>
      </p:grpSpPr>
      <p:sp>
        <p:nvSpPr>
          <p:cNvPr id="39937" name="Rectangle 2">
            <a:extLst>
              <a:ext uri="{FF2B5EF4-FFF2-40B4-BE49-F238E27FC236}">
                <a16:creationId xmlns:a16="http://schemas.microsoft.com/office/drawing/2014/main" id="{F8799B35-D49F-8C7B-C96D-9F416F478597}"/>
              </a:ext>
            </a:extLst>
          </p:cNvPr>
          <p:cNvSpPr>
            <a:spLocks noGrp="1" noChangeArrowheads="1"/>
          </p:cNvSpPr>
          <p:nvPr>
            <p:ph type="title"/>
          </p:nvPr>
        </p:nvSpPr>
        <p:spPr>
          <a:xfrm>
            <a:off x="1981200" y="228830"/>
            <a:ext cx="8229600" cy="576262"/>
          </a:xfrm>
        </p:spPr>
        <p:txBody>
          <a:bodyPr>
            <a:normAutofit fontScale="90000"/>
          </a:bodyPr>
          <a:lstStyle/>
          <a:p>
            <a:pPr eaLnBrk="1" hangingPunct="1"/>
            <a:r>
              <a:rPr lang="en-US" altLang="en-US" dirty="0"/>
              <a:t>Hyperthreading or SMT</a:t>
            </a:r>
          </a:p>
        </p:txBody>
      </p:sp>
      <p:sp>
        <p:nvSpPr>
          <p:cNvPr id="6" name="TextBox 5">
            <a:extLst>
              <a:ext uri="{FF2B5EF4-FFF2-40B4-BE49-F238E27FC236}">
                <a16:creationId xmlns:a16="http://schemas.microsoft.com/office/drawing/2014/main" id="{FA5B1515-5B11-FF5F-7B2E-8DFE084BA927}"/>
              </a:ext>
            </a:extLst>
          </p:cNvPr>
          <p:cNvSpPr txBox="1"/>
          <p:nvPr/>
        </p:nvSpPr>
        <p:spPr>
          <a:xfrm>
            <a:off x="1987445" y="1219201"/>
            <a:ext cx="8340777" cy="1754326"/>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b="1" dirty="0">
                <a:latin typeface="Arial" panose="020B0604020202020204" pitchFamily="34" charset="0"/>
              </a:rPr>
              <a:t>Simultaneous Multithreading (SMT)</a:t>
            </a:r>
            <a:r>
              <a:rPr lang="en-US" altLang="en-US" dirty="0">
                <a:latin typeface="Arial" panose="020B0604020202020204" pitchFamily="34" charset="0"/>
              </a:rPr>
              <a:t>.</a:t>
            </a:r>
          </a:p>
          <a:p>
            <a:pPr lvl="0" eaLnBrk="0" fontAlgn="base" hangingPunct="0">
              <a:spcBef>
                <a:spcPct val="0"/>
              </a:spcBef>
              <a:spcAft>
                <a:spcPct val="0"/>
              </a:spcAft>
              <a:buFontTx/>
              <a:buChar char="•"/>
            </a:pPr>
            <a:r>
              <a:rPr lang="en-US" altLang="en-US" dirty="0">
                <a:latin typeface="Arial" panose="020B0604020202020204" pitchFamily="34" charset="0"/>
              </a:rPr>
              <a:t>Each physical CPU core appears as </a:t>
            </a:r>
            <a:r>
              <a:rPr lang="en-US" altLang="en-US" b="1" dirty="0">
                <a:latin typeface="Arial" panose="020B0604020202020204" pitchFamily="34" charset="0"/>
              </a:rPr>
              <a:t>two (or more) logical cores</a:t>
            </a:r>
            <a:r>
              <a:rPr lang="en-US" altLang="en-US" dirty="0">
                <a:latin typeface="Arial" panose="020B0604020202020204" pitchFamily="34" charset="0"/>
              </a:rPr>
              <a:t> to the OS.</a:t>
            </a:r>
          </a:p>
          <a:p>
            <a:pPr lvl="0" eaLnBrk="0" fontAlgn="base" hangingPunct="0">
              <a:spcBef>
                <a:spcPct val="0"/>
              </a:spcBef>
              <a:spcAft>
                <a:spcPct val="0"/>
              </a:spcAft>
              <a:buFontTx/>
              <a:buChar char="•"/>
            </a:pPr>
            <a:r>
              <a:rPr lang="en-US" altLang="en-US" dirty="0">
                <a:latin typeface="Arial" panose="020B0604020202020204" pitchFamily="34" charset="0"/>
              </a:rPr>
              <a:t>The hardware can execute instructions from multiple threads in parallel if resources (like execution units) are free.</a:t>
            </a:r>
          </a:p>
          <a:p>
            <a:pPr lvl="0" eaLnBrk="0" fontAlgn="base" hangingPunct="0">
              <a:spcBef>
                <a:spcPct val="0"/>
              </a:spcBef>
              <a:spcAft>
                <a:spcPct val="0"/>
              </a:spcAft>
              <a:buFontTx/>
              <a:buChar char="•"/>
            </a:pPr>
            <a:r>
              <a:rPr lang="en-US" altLang="en-US" dirty="0">
                <a:latin typeface="Arial" panose="020B0604020202020204" pitchFamily="34" charset="0"/>
              </a:rPr>
              <a:t>Example: A quad-core CPU with hyper-threading shows up as </a:t>
            </a:r>
            <a:r>
              <a:rPr lang="en-US" altLang="en-US" b="1" dirty="0">
                <a:latin typeface="Arial" panose="020B0604020202020204" pitchFamily="34" charset="0"/>
              </a:rPr>
              <a:t>8 logical processors</a:t>
            </a:r>
            <a:r>
              <a:rPr lang="en-US" altLang="en-US" dirty="0">
                <a:latin typeface="Arial" panose="020B0604020202020204" pitchFamily="34" charset="0"/>
              </a:rPr>
              <a:t>.</a:t>
            </a:r>
          </a:p>
        </p:txBody>
      </p:sp>
      <p:sp>
        <p:nvSpPr>
          <p:cNvPr id="9" name="Rectangle 5">
            <a:extLst>
              <a:ext uri="{FF2B5EF4-FFF2-40B4-BE49-F238E27FC236}">
                <a16:creationId xmlns:a16="http://schemas.microsoft.com/office/drawing/2014/main" id="{79257427-4498-FAE3-283A-9E3442D93163}"/>
              </a:ext>
            </a:extLst>
          </p:cNvPr>
          <p:cNvSpPr>
            <a:spLocks noChangeArrowheads="1"/>
          </p:cNvSpPr>
          <p:nvPr/>
        </p:nvSpPr>
        <p:spPr bwMode="auto">
          <a:xfrm>
            <a:off x="2438400" y="4724400"/>
            <a:ext cx="7315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endParaRPr lang="en-US" altLang="en-US" dirty="0">
              <a:latin typeface="Arial" panose="020B0604020202020204" pitchFamily="34" charset="0"/>
            </a:endParaRPr>
          </a:p>
        </p:txBody>
      </p:sp>
      <p:sp>
        <p:nvSpPr>
          <p:cNvPr id="11" name="TextBox 10">
            <a:extLst>
              <a:ext uri="{FF2B5EF4-FFF2-40B4-BE49-F238E27FC236}">
                <a16:creationId xmlns:a16="http://schemas.microsoft.com/office/drawing/2014/main" id="{3F544EDA-676A-ECD4-922A-FA676548F0D3}"/>
              </a:ext>
            </a:extLst>
          </p:cNvPr>
          <p:cNvSpPr txBox="1"/>
          <p:nvPr/>
        </p:nvSpPr>
        <p:spPr>
          <a:xfrm>
            <a:off x="2209800" y="4216569"/>
            <a:ext cx="8229600" cy="1477328"/>
          </a:xfrm>
          <a:prstGeom prst="rect">
            <a:avLst/>
          </a:prstGeom>
          <a:noFill/>
        </p:spPr>
        <p:txBody>
          <a:bodyPr wrap="square">
            <a:spAutoFit/>
          </a:bodyPr>
          <a:lstStyle/>
          <a:p>
            <a:pPr eaLnBrk="0" fontAlgn="base" hangingPunct="0">
              <a:spcBef>
                <a:spcPct val="0"/>
              </a:spcBef>
              <a:spcAft>
                <a:spcPct val="0"/>
              </a:spcAft>
            </a:pPr>
            <a:r>
              <a:rPr lang="en-US" altLang="en-US" b="1" dirty="0">
                <a:latin typeface="Arial" panose="020B0604020202020204" pitchFamily="34" charset="0"/>
              </a:rPr>
              <a:t>NOTE:</a:t>
            </a:r>
          </a:p>
          <a:p>
            <a:pPr eaLnBrk="0" fontAlgn="base" hangingPunct="0">
              <a:spcBef>
                <a:spcPct val="0"/>
              </a:spcBef>
              <a:spcAft>
                <a:spcPct val="0"/>
              </a:spcAft>
              <a:buFontTx/>
              <a:buChar char="•"/>
            </a:pPr>
            <a:r>
              <a:rPr lang="en-US" altLang="en-US" b="1" dirty="0">
                <a:latin typeface="Arial" panose="020B0604020202020204" pitchFamily="34" charset="0"/>
              </a:rPr>
              <a:t>Multithreading models = OS/software concept</a:t>
            </a:r>
            <a:r>
              <a:rPr lang="en-US" altLang="en-US" dirty="0">
                <a:latin typeface="Arial" panose="020B0604020202020204" pitchFamily="34" charset="0"/>
              </a:rPr>
              <a:t> (how threads map to kernel scheduling units).</a:t>
            </a:r>
          </a:p>
          <a:p>
            <a:pPr eaLnBrk="0" fontAlgn="base" hangingPunct="0">
              <a:spcBef>
                <a:spcPct val="0"/>
              </a:spcBef>
              <a:spcAft>
                <a:spcPct val="0"/>
              </a:spcAft>
              <a:buFontTx/>
              <a:buChar char="•"/>
            </a:pPr>
            <a:r>
              <a:rPr lang="en-US" altLang="en-US" b="1" dirty="0">
                <a:latin typeface="Arial" panose="020B0604020202020204" pitchFamily="34" charset="0"/>
              </a:rPr>
              <a:t>Hyper-Threading = CPU/hardware concept</a:t>
            </a:r>
            <a:r>
              <a:rPr lang="en-US" altLang="en-US" dirty="0">
                <a:latin typeface="Arial" panose="020B0604020202020204" pitchFamily="34" charset="0"/>
              </a:rPr>
              <a:t> (how a physical core can execute multiple instruction streams at once).</a:t>
            </a:r>
          </a:p>
        </p:txBody>
      </p:sp>
    </p:spTree>
    <p:extLst>
      <p:ext uri="{BB962C8B-B14F-4D97-AF65-F5344CB8AC3E}">
        <p14:creationId xmlns:p14="http://schemas.microsoft.com/office/powerpoint/2010/main" val="37173098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26BE45F0-3DE5-4D5E-A6DF-893325F2493F}"/>
              </a:ext>
            </a:extLst>
          </p:cNvPr>
          <p:cNvSpPr>
            <a:spLocks noGrp="1"/>
          </p:cNvSpPr>
          <p:nvPr>
            <p:ph type="title"/>
          </p:nvPr>
        </p:nvSpPr>
        <p:spPr>
          <a:xfrm>
            <a:off x="1981200" y="216906"/>
            <a:ext cx="8229600" cy="576262"/>
          </a:xfrm>
        </p:spPr>
        <p:txBody>
          <a:bodyPr>
            <a:normAutofit fontScale="90000"/>
          </a:bodyPr>
          <a:lstStyle/>
          <a:p>
            <a:pPr eaLnBrk="1" hangingPunct="1"/>
            <a:r>
              <a:rPr lang="en-US" altLang="en-US" dirty="0"/>
              <a:t>Thread Libraries</a:t>
            </a:r>
          </a:p>
        </p:txBody>
      </p:sp>
      <p:sp>
        <p:nvSpPr>
          <p:cNvPr id="41986" name="Content Placeholder 2">
            <a:extLst>
              <a:ext uri="{FF2B5EF4-FFF2-40B4-BE49-F238E27FC236}">
                <a16:creationId xmlns:a16="http://schemas.microsoft.com/office/drawing/2014/main" id="{656EC163-3A42-463F-98B9-34FCCA5B7338}"/>
              </a:ext>
            </a:extLst>
          </p:cNvPr>
          <p:cNvSpPr>
            <a:spLocks noGrp="1"/>
          </p:cNvSpPr>
          <p:nvPr>
            <p:ph idx="1"/>
          </p:nvPr>
        </p:nvSpPr>
        <p:spPr>
          <a:xfrm>
            <a:off x="2358443" y="1233489"/>
            <a:ext cx="7703067" cy="4530725"/>
          </a:xfrm>
        </p:spPr>
        <p:txBody>
          <a:bodyPr/>
          <a:lstStyle/>
          <a:p>
            <a:r>
              <a:rPr lang="en-US" altLang="en-US" b="1" dirty="0">
                <a:solidFill>
                  <a:srgbClr val="3366FF"/>
                </a:solidFill>
              </a:rPr>
              <a:t>Thread library</a:t>
            </a:r>
            <a:r>
              <a:rPr lang="en-US" altLang="en-US" dirty="0">
                <a:solidFill>
                  <a:srgbClr val="3366FF"/>
                </a:solidFill>
              </a:rPr>
              <a:t> </a:t>
            </a:r>
            <a:r>
              <a:rPr lang="en-US" altLang="en-US" dirty="0"/>
              <a:t>provides programmer with API for creating and managing threads</a:t>
            </a:r>
          </a:p>
          <a:p>
            <a:r>
              <a:rPr lang="en-US" altLang="en-US" dirty="0"/>
              <a:t>Two primary ways of implementing</a:t>
            </a:r>
          </a:p>
          <a:p>
            <a:pPr lvl="1"/>
            <a:r>
              <a:rPr lang="en-US" altLang="en-US" dirty="0"/>
              <a:t>Library entirely in user space</a:t>
            </a:r>
          </a:p>
          <a:p>
            <a:pPr lvl="1"/>
            <a:r>
              <a:rPr lang="en-US" altLang="en-US" dirty="0"/>
              <a:t>Kernel-level library supported by the OS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8F5BE787-1C90-443B-BF35-EC074EF99B44}"/>
              </a:ext>
            </a:extLst>
          </p:cNvPr>
          <p:cNvSpPr>
            <a:spLocks noGrp="1" noChangeArrowheads="1"/>
          </p:cNvSpPr>
          <p:nvPr>
            <p:ph type="title"/>
          </p:nvPr>
        </p:nvSpPr>
        <p:spPr>
          <a:xfrm>
            <a:off x="746806" y="306071"/>
            <a:ext cx="8229600" cy="576262"/>
          </a:xfrm>
        </p:spPr>
        <p:txBody>
          <a:bodyPr>
            <a:normAutofit fontScale="90000"/>
          </a:bodyPr>
          <a:lstStyle/>
          <a:p>
            <a:pPr eaLnBrk="1" hangingPunct="1"/>
            <a:r>
              <a:rPr lang="en-US" altLang="en-US" dirty="0"/>
              <a:t>Threading Issues</a:t>
            </a:r>
          </a:p>
        </p:txBody>
      </p:sp>
      <p:sp>
        <p:nvSpPr>
          <p:cNvPr id="78850" name="Rectangle 3">
            <a:extLst>
              <a:ext uri="{FF2B5EF4-FFF2-40B4-BE49-F238E27FC236}">
                <a16:creationId xmlns:a16="http://schemas.microsoft.com/office/drawing/2014/main" id="{6F51DC46-1491-4D2A-B267-43A725F220C9}"/>
              </a:ext>
            </a:extLst>
          </p:cNvPr>
          <p:cNvSpPr>
            <a:spLocks noGrp="1" noChangeArrowheads="1"/>
          </p:cNvSpPr>
          <p:nvPr>
            <p:ph type="body" idx="1"/>
          </p:nvPr>
        </p:nvSpPr>
        <p:spPr>
          <a:xfrm>
            <a:off x="746806" y="1053059"/>
            <a:ext cx="11445194" cy="4483100"/>
          </a:xfrm>
        </p:spPr>
        <p:txBody>
          <a:bodyPr/>
          <a:lstStyle/>
          <a:p>
            <a:r>
              <a:rPr lang="en-US" altLang="en-US" dirty="0"/>
              <a:t>Semantics of </a:t>
            </a:r>
            <a:r>
              <a:rPr lang="en-US" altLang="en-US" b="1" dirty="0"/>
              <a:t>fork()</a:t>
            </a:r>
            <a:r>
              <a:rPr lang="en-US" altLang="en-US" dirty="0"/>
              <a:t> and </a:t>
            </a:r>
            <a:r>
              <a:rPr lang="en-US" altLang="en-US" b="1" dirty="0"/>
              <a:t>exec()</a:t>
            </a:r>
            <a:r>
              <a:rPr lang="en-US" altLang="en-US" dirty="0"/>
              <a:t> system calls</a:t>
            </a:r>
            <a:endParaRPr lang="en-US" altLang="en-US" sz="800" dirty="0"/>
          </a:p>
          <a:p>
            <a:r>
              <a:rPr lang="en-US" altLang="en-US" dirty="0"/>
              <a:t>Signal handling</a:t>
            </a:r>
          </a:p>
          <a:p>
            <a:pPr lvl="1"/>
            <a:r>
              <a:rPr lang="en-US" altLang="en-US" dirty="0"/>
              <a:t>Synchronous and asynchronous</a:t>
            </a:r>
            <a:endParaRPr lang="en-US" altLang="en-US" sz="800" dirty="0"/>
          </a:p>
          <a:p>
            <a:r>
              <a:rPr lang="en-US" altLang="en-US" dirty="0"/>
              <a:t>Thread cancellation of target thread</a:t>
            </a:r>
          </a:p>
          <a:p>
            <a:pPr lvl="1"/>
            <a:r>
              <a:rPr lang="en-US" altLang="en-US" dirty="0"/>
              <a:t>Asynchronous or deferred</a:t>
            </a:r>
            <a:endParaRPr lang="en-US" altLang="en-US" sz="800" dirty="0"/>
          </a:p>
          <a:p>
            <a:endParaRPr lang="en-US" altLang="en-US" sz="800" dirty="0"/>
          </a:p>
          <a:p>
            <a:pPr lvl="1">
              <a:buFont typeface="Monotype Sorts" pitchFamily="-84" charset="2"/>
              <a:buNone/>
            </a:pPr>
            <a:endParaRPr lang="en-US" altLang="en-US" sz="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113</TotalTime>
  <Words>3742</Words>
  <Application>Microsoft Office PowerPoint</Application>
  <PresentationFormat>Widescreen</PresentationFormat>
  <Paragraphs>479</Paragraphs>
  <Slides>120</Slides>
  <Notes>35</Notes>
  <HiddenSlides>6</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120</vt:i4>
      </vt:variant>
    </vt:vector>
  </HeadingPairs>
  <TitlesOfParts>
    <vt:vector size="134" baseType="lpstr">
      <vt:lpstr>ＭＳ Ｐゴシック</vt:lpstr>
      <vt:lpstr>Aptos</vt:lpstr>
      <vt:lpstr>Aptos Display</vt:lpstr>
      <vt:lpstr>Arial</vt:lpstr>
      <vt:lpstr>Courier New</vt:lpstr>
      <vt:lpstr>Helvetica</vt:lpstr>
      <vt:lpstr>Microsoft Sans Serif</vt:lpstr>
      <vt:lpstr>Monotype Sorts</vt:lpstr>
      <vt:lpstr>Nunito</vt:lpstr>
      <vt:lpstr>Times New Roman</vt:lpstr>
      <vt:lpstr>Verdana</vt:lpstr>
      <vt:lpstr>Webdings</vt:lpstr>
      <vt:lpstr>Wingdings</vt:lpstr>
      <vt:lpstr>Office Theme</vt:lpstr>
      <vt:lpstr>Unit II Process  and Thread Management</vt:lpstr>
      <vt:lpstr>Lecture Outline</vt:lpstr>
      <vt:lpstr>Process Concept</vt:lpstr>
      <vt:lpstr>PowerPoint Presentation</vt:lpstr>
      <vt:lpstr>Process State</vt:lpstr>
      <vt:lpstr>Diagram of Process State</vt:lpstr>
      <vt:lpstr>PowerPoint Presentation</vt:lpstr>
      <vt:lpstr>PowerPoint Presentation</vt:lpstr>
      <vt:lpstr>PowerPoint Presentation</vt:lpstr>
      <vt:lpstr>PowerPoint Presentation</vt:lpstr>
      <vt:lpstr>PowerPoint Presentation</vt:lpstr>
      <vt:lpstr>PowerPoint Presentation</vt:lpstr>
      <vt:lpstr>Operations on Process</vt:lpstr>
      <vt:lpstr>Operations on Process</vt:lpstr>
      <vt:lpstr>PowerPoint Presentation</vt:lpstr>
      <vt:lpstr>Process Control Block (PCB)</vt:lpstr>
      <vt:lpstr>PowerPoint Presentation</vt:lpstr>
      <vt:lpstr>Data Structure</vt:lpstr>
      <vt:lpstr>Process Control Block</vt:lpstr>
      <vt:lpstr>Operating System API</vt:lpstr>
      <vt:lpstr>PowerPoint Presentation</vt:lpstr>
      <vt:lpstr>Lecture Outline </vt:lpstr>
      <vt:lpstr>PowerPoint Presentation</vt:lpstr>
      <vt:lpstr>Process in Memory</vt:lpstr>
      <vt:lpstr>Memory Layout of a C Program</vt:lpstr>
      <vt:lpstr>CPU Switch From Process to Process</vt:lpstr>
      <vt:lpstr>Context Switch</vt:lpstr>
      <vt:lpstr>Multitasking in Mobile Systems</vt:lpstr>
      <vt:lpstr>PowerPoint Presentation</vt:lpstr>
      <vt:lpstr>PowerPoint Presentation</vt:lpstr>
      <vt:lpstr>PowerPoint Presentation</vt:lpstr>
      <vt:lpstr>PowerPoint Presentation</vt:lpstr>
      <vt:lpstr>PowerPoint Presentation</vt:lpstr>
      <vt:lpstr>PowerPoint Presentation</vt:lpstr>
      <vt:lpstr>Solution to Problem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Multilevel Queue</vt:lpstr>
      <vt:lpstr>PowerPoint Presentation</vt:lpstr>
      <vt:lpstr>PowerPoint Presentation</vt:lpstr>
      <vt:lpstr>PowerPoint Presentation</vt:lpstr>
      <vt:lpstr>Multilevel Feedback Scheduling</vt:lpstr>
      <vt:lpstr>Multilevel Feedback Scheduling</vt:lpstr>
      <vt:lpstr>Parameters for multilevel feedback scheduling</vt:lpstr>
      <vt:lpstr>Guaranteed Scheduling</vt:lpstr>
      <vt:lpstr>Guaranteed Scheduling</vt:lpstr>
      <vt:lpstr>Guaranteed Scheduling</vt:lpstr>
      <vt:lpstr>PowerPoint Presentation</vt:lpstr>
      <vt:lpstr>PowerPoint Presentation</vt:lpstr>
      <vt:lpstr>PowerPoint Presentation</vt:lpstr>
      <vt:lpstr>Lottery Scheduling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Lecture Outline</vt:lpstr>
      <vt:lpstr>Operations on Processes</vt:lpstr>
      <vt:lpstr>PowerPoint Presentation</vt:lpstr>
      <vt:lpstr>Process Creation</vt:lpstr>
      <vt:lpstr>Process Creation (Cont.)</vt:lpstr>
      <vt:lpstr>A Tree of Processes in Linux</vt:lpstr>
      <vt:lpstr>PowerPoint Presentation</vt:lpstr>
      <vt:lpstr>PowerPoint Presentation</vt:lpstr>
      <vt:lpstr>C Program Forking Separate Process</vt:lpstr>
      <vt:lpstr>PowerPoint Presentation</vt:lpstr>
      <vt:lpstr>Process Termination</vt:lpstr>
      <vt:lpstr>Process Termination contd..</vt:lpstr>
      <vt:lpstr>PowerPoint Presentation</vt:lpstr>
      <vt:lpstr>PowerPoint Presentation</vt:lpstr>
      <vt:lpstr>PowerPoint Presentation</vt:lpstr>
      <vt:lpstr>Single and Multithreaded Processes</vt:lpstr>
      <vt:lpstr>Benefits of Multithreading</vt:lpstr>
      <vt:lpstr>Challenges in programming for multicore systems:</vt:lpstr>
      <vt:lpstr>Multicore Programming</vt:lpstr>
      <vt:lpstr>Multicore Programming</vt:lpstr>
      <vt:lpstr>Data and Task Parallelism</vt:lpstr>
      <vt:lpstr>Types of Threads  User and Kernel Threads</vt:lpstr>
      <vt:lpstr>Multithreading Models</vt:lpstr>
      <vt:lpstr>Many-to-One</vt:lpstr>
      <vt:lpstr>One-to-One</vt:lpstr>
      <vt:lpstr>Many-to-Many Model (Hybrid)</vt:lpstr>
      <vt:lpstr>Two-level Model</vt:lpstr>
      <vt:lpstr>Hyperthreading or SMT</vt:lpstr>
      <vt:lpstr>Thread Libraries</vt:lpstr>
      <vt:lpstr>Threading Issues</vt:lpstr>
      <vt:lpstr>Semantics of fork() and exec()</vt:lpstr>
      <vt:lpstr>Thread Cancellation</vt:lpstr>
      <vt:lpstr>Thread Cancellation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Pthreads</vt:lpstr>
      <vt:lpstr>Pthreads Example</vt:lpstr>
      <vt:lpstr>Pthreads Example (Cont.)</vt:lpstr>
      <vt:lpstr>Pthreads Code for Joining 10 Threads</vt:lpstr>
      <vt:lpstr>Signal Handling</vt:lpstr>
      <vt:lpstr>Signal Handling (Cont.)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Khursheed Ahmad Bhat</dc:creator>
  <cp:lastModifiedBy>Khursheed Ahmad Bhat</cp:lastModifiedBy>
  <cp:revision>1</cp:revision>
  <dcterms:created xsi:type="dcterms:W3CDTF">2025-09-10T06:30:22Z</dcterms:created>
  <dcterms:modified xsi:type="dcterms:W3CDTF">2025-09-12T08:25:27Z</dcterms:modified>
</cp:coreProperties>
</file>